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85" r:id="rId4"/>
    <p:sldId id="286" r:id="rId5"/>
    <p:sldId id="287" r:id="rId6"/>
    <p:sldId id="288" r:id="rId7"/>
    <p:sldId id="284" r:id="rId8"/>
    <p:sldId id="289" r:id="rId9"/>
    <p:sldId id="28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674D"/>
    <a:srgbClr val="8DCB64"/>
    <a:srgbClr val="47A452"/>
    <a:srgbClr val="F2F2F2"/>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17" d="100"/>
          <a:sy n="117" d="100"/>
        </p:scale>
        <p:origin x="8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Series 1</c:v>
                </c:pt>
              </c:strCache>
            </c:strRef>
          </c:tx>
          <c:spPr>
            <a:solidFill>
              <a:schemeClr val="accent5">
                <a:shade val="6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140-4402-AECD-F0D7B034AE10}"/>
            </c:ext>
          </c:extLst>
        </c:ser>
        <c:ser>
          <c:idx val="1"/>
          <c:order val="1"/>
          <c:tx>
            <c:strRef>
              <c:f>Sheet1!$C$1</c:f>
              <c:strCache>
                <c:ptCount val="1"/>
                <c:pt idx="0">
                  <c:v>Series 2</c:v>
                </c:pt>
              </c:strCache>
            </c:strRef>
          </c:tx>
          <c:spPr>
            <a:solidFill>
              <a:schemeClr val="accent5"/>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140-4402-AECD-F0D7B034AE10}"/>
            </c:ext>
          </c:extLst>
        </c:ser>
        <c:ser>
          <c:idx val="2"/>
          <c:order val="2"/>
          <c:tx>
            <c:strRef>
              <c:f>Sheet1!$D$1</c:f>
              <c:strCache>
                <c:ptCount val="1"/>
                <c:pt idx="0">
                  <c:v>Series 3</c:v>
                </c:pt>
              </c:strCache>
            </c:strRef>
          </c:tx>
          <c:spPr>
            <a:solidFill>
              <a:schemeClr val="accent5">
                <a:tint val="6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140-4402-AECD-F0D7B034AE10}"/>
            </c:ext>
          </c:extLst>
        </c:ser>
        <c:dLbls>
          <c:showLegendKey val="0"/>
          <c:showVal val="0"/>
          <c:showCatName val="0"/>
          <c:showSerName val="0"/>
          <c:showPercent val="0"/>
          <c:showBubbleSize val="0"/>
        </c:dLbls>
        <c:gapWidth val="150"/>
        <c:overlap val="100"/>
        <c:axId val="617659599"/>
        <c:axId val="1631978080"/>
      </c:barChart>
      <c:catAx>
        <c:axId val="617659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1978080"/>
        <c:crosses val="autoZero"/>
        <c:auto val="1"/>
        <c:lblAlgn val="ctr"/>
        <c:lblOffset val="100"/>
        <c:noMultiLvlLbl val="0"/>
      </c:catAx>
      <c:valAx>
        <c:axId val="1631978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76595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4295D4-EF98-3040-9174-370067306621}" type="datetimeFigureOut">
              <a:rPr lang="en-US" smtClean="0"/>
              <a:t>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6144F9-5727-DC48-8DE1-C0E6827A2AF2}" type="slidenum">
              <a:rPr lang="en-US" smtClean="0"/>
              <a:t>‹#›</a:t>
            </a:fld>
            <a:endParaRPr lang="en-US"/>
          </a:p>
        </p:txBody>
      </p:sp>
    </p:spTree>
    <p:extLst>
      <p:ext uri="{BB962C8B-B14F-4D97-AF65-F5344CB8AC3E}">
        <p14:creationId xmlns:p14="http://schemas.microsoft.com/office/powerpoint/2010/main" val="2915322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
        <p:nvSpPr>
          <p:cNvPr id="514" name="Google Shape;514;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Poppins"/>
                <a:ea typeface="Poppins"/>
                <a:cs typeface="Poppins"/>
                <a:sym typeface="Poppins"/>
              </a:rPr>
              <a:t>9</a:t>
            </a:fld>
            <a:endParaRPr sz="1400" b="0" i="0" u="none" strike="noStrike" cap="none">
              <a:solidFill>
                <a:srgbClr val="000000"/>
              </a:solidFill>
              <a:latin typeface="Poppins"/>
              <a:ea typeface="Poppins"/>
              <a:cs typeface="Poppins"/>
              <a:sym typeface="Poppi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ADE64-3A04-26BE-C41D-D8AC9A6216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64132C-B473-FE2F-DEA5-A735C6CAB9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F31CB5-9F5A-9F60-8E8A-147A3F842EC0}"/>
              </a:ext>
            </a:extLst>
          </p:cNvPr>
          <p:cNvSpPr>
            <a:spLocks noGrp="1"/>
          </p:cNvSpPr>
          <p:nvPr>
            <p:ph type="dt" sz="half" idx="10"/>
          </p:nvPr>
        </p:nvSpPr>
        <p:spPr/>
        <p:txBody>
          <a:bodyPr/>
          <a:lstStyle/>
          <a:p>
            <a:fld id="{D52C5382-3108-D44C-82BE-0CEC47D956E9}" type="datetimeFigureOut">
              <a:rPr lang="en-US" smtClean="0"/>
              <a:t>2/20/24</a:t>
            </a:fld>
            <a:endParaRPr lang="en-US"/>
          </a:p>
        </p:txBody>
      </p:sp>
      <p:sp>
        <p:nvSpPr>
          <p:cNvPr id="5" name="Footer Placeholder 4">
            <a:extLst>
              <a:ext uri="{FF2B5EF4-FFF2-40B4-BE49-F238E27FC236}">
                <a16:creationId xmlns:a16="http://schemas.microsoft.com/office/drawing/2014/main" id="{0C02FAD8-399A-1124-2C86-CAAF606AB0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D00947-9635-37EC-C3A0-5F48DCAB3371}"/>
              </a:ext>
            </a:extLst>
          </p:cNvPr>
          <p:cNvSpPr>
            <a:spLocks noGrp="1"/>
          </p:cNvSpPr>
          <p:nvPr>
            <p:ph type="sldNum" sz="quarter" idx="12"/>
          </p:nvPr>
        </p:nvSpPr>
        <p:spPr/>
        <p:txBody>
          <a:bodyPr/>
          <a:lstStyle/>
          <a:p>
            <a:fld id="{72D85130-D5B3-2E48-BDFC-8E4B5160E3AA}" type="slidenum">
              <a:rPr lang="en-US" smtClean="0"/>
              <a:t>‹#›</a:t>
            </a:fld>
            <a:endParaRPr lang="en-US"/>
          </a:p>
        </p:txBody>
      </p:sp>
    </p:spTree>
    <p:extLst>
      <p:ext uri="{BB962C8B-B14F-4D97-AF65-F5344CB8AC3E}">
        <p14:creationId xmlns:p14="http://schemas.microsoft.com/office/powerpoint/2010/main" val="2667049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954A1-2B91-B2D5-A62E-7EE3111659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D20E2C-5E80-2E5D-3D51-689E65E11F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79665B-705A-AFB5-CBE3-6EEFE279CBD9}"/>
              </a:ext>
            </a:extLst>
          </p:cNvPr>
          <p:cNvSpPr>
            <a:spLocks noGrp="1"/>
          </p:cNvSpPr>
          <p:nvPr>
            <p:ph type="dt" sz="half" idx="10"/>
          </p:nvPr>
        </p:nvSpPr>
        <p:spPr/>
        <p:txBody>
          <a:bodyPr/>
          <a:lstStyle/>
          <a:p>
            <a:fld id="{D52C5382-3108-D44C-82BE-0CEC47D956E9}" type="datetimeFigureOut">
              <a:rPr lang="en-US" smtClean="0"/>
              <a:t>2/20/24</a:t>
            </a:fld>
            <a:endParaRPr lang="en-US"/>
          </a:p>
        </p:txBody>
      </p:sp>
      <p:sp>
        <p:nvSpPr>
          <p:cNvPr id="5" name="Footer Placeholder 4">
            <a:extLst>
              <a:ext uri="{FF2B5EF4-FFF2-40B4-BE49-F238E27FC236}">
                <a16:creationId xmlns:a16="http://schemas.microsoft.com/office/drawing/2014/main" id="{1B4DADFA-E773-6437-4B67-886187C463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153218-250A-E40D-B5AC-B846EF3BF208}"/>
              </a:ext>
            </a:extLst>
          </p:cNvPr>
          <p:cNvSpPr>
            <a:spLocks noGrp="1"/>
          </p:cNvSpPr>
          <p:nvPr>
            <p:ph type="sldNum" sz="quarter" idx="12"/>
          </p:nvPr>
        </p:nvSpPr>
        <p:spPr/>
        <p:txBody>
          <a:bodyPr/>
          <a:lstStyle/>
          <a:p>
            <a:fld id="{72D85130-D5B3-2E48-BDFC-8E4B5160E3AA}" type="slidenum">
              <a:rPr lang="en-US" smtClean="0"/>
              <a:t>‹#›</a:t>
            </a:fld>
            <a:endParaRPr lang="en-US"/>
          </a:p>
        </p:txBody>
      </p:sp>
    </p:spTree>
    <p:extLst>
      <p:ext uri="{BB962C8B-B14F-4D97-AF65-F5344CB8AC3E}">
        <p14:creationId xmlns:p14="http://schemas.microsoft.com/office/powerpoint/2010/main" val="450596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0644F4-92AC-2C0F-8F76-1AACBC8B9F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1258E8-169B-98B0-5CCA-151527E866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594764-81E1-F9AB-47AB-6A37AFAA79D8}"/>
              </a:ext>
            </a:extLst>
          </p:cNvPr>
          <p:cNvSpPr>
            <a:spLocks noGrp="1"/>
          </p:cNvSpPr>
          <p:nvPr>
            <p:ph type="dt" sz="half" idx="10"/>
          </p:nvPr>
        </p:nvSpPr>
        <p:spPr/>
        <p:txBody>
          <a:bodyPr/>
          <a:lstStyle/>
          <a:p>
            <a:fld id="{D52C5382-3108-D44C-82BE-0CEC47D956E9}" type="datetimeFigureOut">
              <a:rPr lang="en-US" smtClean="0"/>
              <a:t>2/20/24</a:t>
            </a:fld>
            <a:endParaRPr lang="en-US"/>
          </a:p>
        </p:txBody>
      </p:sp>
      <p:sp>
        <p:nvSpPr>
          <p:cNvPr id="5" name="Footer Placeholder 4">
            <a:extLst>
              <a:ext uri="{FF2B5EF4-FFF2-40B4-BE49-F238E27FC236}">
                <a16:creationId xmlns:a16="http://schemas.microsoft.com/office/drawing/2014/main" id="{348EAB7C-0E5F-B38E-39DD-EB24CDAD9C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700895-3DD1-5870-962E-C7BFE4F0A4A1}"/>
              </a:ext>
            </a:extLst>
          </p:cNvPr>
          <p:cNvSpPr>
            <a:spLocks noGrp="1"/>
          </p:cNvSpPr>
          <p:nvPr>
            <p:ph type="sldNum" sz="quarter" idx="12"/>
          </p:nvPr>
        </p:nvSpPr>
        <p:spPr/>
        <p:txBody>
          <a:bodyPr/>
          <a:lstStyle/>
          <a:p>
            <a:fld id="{72D85130-D5B3-2E48-BDFC-8E4B5160E3AA}" type="slidenum">
              <a:rPr lang="en-US" smtClean="0"/>
              <a:t>‹#›</a:t>
            </a:fld>
            <a:endParaRPr lang="en-US"/>
          </a:p>
        </p:txBody>
      </p:sp>
    </p:spTree>
    <p:extLst>
      <p:ext uri="{BB962C8B-B14F-4D97-AF65-F5344CB8AC3E}">
        <p14:creationId xmlns:p14="http://schemas.microsoft.com/office/powerpoint/2010/main" val="2119251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98C01-6872-DE78-F9E6-B6B4ED50222F}"/>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C89C24B-B32E-9F10-4DEA-160C3E5A16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A7C533-CBE7-FAF0-0B93-97AFDF7ABF82}"/>
              </a:ext>
            </a:extLst>
          </p:cNvPr>
          <p:cNvSpPr>
            <a:spLocks noGrp="1"/>
          </p:cNvSpPr>
          <p:nvPr>
            <p:ph type="dt" sz="half" idx="10"/>
          </p:nvPr>
        </p:nvSpPr>
        <p:spPr/>
        <p:txBody>
          <a:bodyPr/>
          <a:lstStyle/>
          <a:p>
            <a:fld id="{D52C5382-3108-D44C-82BE-0CEC47D956E9}" type="datetimeFigureOut">
              <a:rPr lang="en-US" smtClean="0"/>
              <a:t>2/20/24</a:t>
            </a:fld>
            <a:endParaRPr lang="en-US"/>
          </a:p>
        </p:txBody>
      </p:sp>
      <p:sp>
        <p:nvSpPr>
          <p:cNvPr id="5" name="Footer Placeholder 4">
            <a:extLst>
              <a:ext uri="{FF2B5EF4-FFF2-40B4-BE49-F238E27FC236}">
                <a16:creationId xmlns:a16="http://schemas.microsoft.com/office/drawing/2014/main" id="{5D653091-9079-023B-0B23-762B5E86A1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E77D3F-9EBD-43E1-96FA-F339E41AE834}"/>
              </a:ext>
            </a:extLst>
          </p:cNvPr>
          <p:cNvSpPr>
            <a:spLocks noGrp="1"/>
          </p:cNvSpPr>
          <p:nvPr>
            <p:ph type="sldNum" sz="quarter" idx="12"/>
          </p:nvPr>
        </p:nvSpPr>
        <p:spPr/>
        <p:txBody>
          <a:bodyPr/>
          <a:lstStyle/>
          <a:p>
            <a:fld id="{72D85130-D5B3-2E48-BDFC-8E4B5160E3AA}" type="slidenum">
              <a:rPr lang="en-US" smtClean="0"/>
              <a:t>‹#›</a:t>
            </a:fld>
            <a:endParaRPr lang="en-US"/>
          </a:p>
        </p:txBody>
      </p:sp>
    </p:spTree>
    <p:extLst>
      <p:ext uri="{BB962C8B-B14F-4D97-AF65-F5344CB8AC3E}">
        <p14:creationId xmlns:p14="http://schemas.microsoft.com/office/powerpoint/2010/main" val="3692258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57E2C-8998-7ADD-801F-6EF97D3E21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D98E52-CFD9-FC9E-87FB-CD37F75E82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B534F8-A37A-AE1E-87F8-BD3C2D2A169E}"/>
              </a:ext>
            </a:extLst>
          </p:cNvPr>
          <p:cNvSpPr>
            <a:spLocks noGrp="1"/>
          </p:cNvSpPr>
          <p:nvPr>
            <p:ph type="dt" sz="half" idx="10"/>
          </p:nvPr>
        </p:nvSpPr>
        <p:spPr/>
        <p:txBody>
          <a:bodyPr/>
          <a:lstStyle/>
          <a:p>
            <a:fld id="{D52C5382-3108-D44C-82BE-0CEC47D956E9}" type="datetimeFigureOut">
              <a:rPr lang="en-US" smtClean="0"/>
              <a:t>2/20/24</a:t>
            </a:fld>
            <a:endParaRPr lang="en-US"/>
          </a:p>
        </p:txBody>
      </p:sp>
      <p:sp>
        <p:nvSpPr>
          <p:cNvPr id="5" name="Footer Placeholder 4">
            <a:extLst>
              <a:ext uri="{FF2B5EF4-FFF2-40B4-BE49-F238E27FC236}">
                <a16:creationId xmlns:a16="http://schemas.microsoft.com/office/drawing/2014/main" id="{5B7DA0FB-5159-4389-D1FD-FF77CA4839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58DCF3-3489-E09F-B5A0-C13F57E60EF0}"/>
              </a:ext>
            </a:extLst>
          </p:cNvPr>
          <p:cNvSpPr>
            <a:spLocks noGrp="1"/>
          </p:cNvSpPr>
          <p:nvPr>
            <p:ph type="sldNum" sz="quarter" idx="12"/>
          </p:nvPr>
        </p:nvSpPr>
        <p:spPr/>
        <p:txBody>
          <a:bodyPr/>
          <a:lstStyle/>
          <a:p>
            <a:fld id="{72D85130-D5B3-2E48-BDFC-8E4B5160E3AA}" type="slidenum">
              <a:rPr lang="en-US" smtClean="0"/>
              <a:t>‹#›</a:t>
            </a:fld>
            <a:endParaRPr lang="en-US"/>
          </a:p>
        </p:txBody>
      </p:sp>
    </p:spTree>
    <p:extLst>
      <p:ext uri="{BB962C8B-B14F-4D97-AF65-F5344CB8AC3E}">
        <p14:creationId xmlns:p14="http://schemas.microsoft.com/office/powerpoint/2010/main" val="1124119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B3FE7-E0F7-F242-3E34-90655938C3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FE3C1D-706B-3471-C985-929737F774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8546D5-B0CE-0C42-340B-64166033B7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9DF903-459E-DC05-7C74-91B717684F6E}"/>
              </a:ext>
            </a:extLst>
          </p:cNvPr>
          <p:cNvSpPr>
            <a:spLocks noGrp="1"/>
          </p:cNvSpPr>
          <p:nvPr>
            <p:ph type="dt" sz="half" idx="10"/>
          </p:nvPr>
        </p:nvSpPr>
        <p:spPr/>
        <p:txBody>
          <a:bodyPr/>
          <a:lstStyle/>
          <a:p>
            <a:fld id="{D52C5382-3108-D44C-82BE-0CEC47D956E9}" type="datetimeFigureOut">
              <a:rPr lang="en-US" smtClean="0"/>
              <a:t>2/20/24</a:t>
            </a:fld>
            <a:endParaRPr lang="en-US"/>
          </a:p>
        </p:txBody>
      </p:sp>
      <p:sp>
        <p:nvSpPr>
          <p:cNvPr id="6" name="Footer Placeholder 5">
            <a:extLst>
              <a:ext uri="{FF2B5EF4-FFF2-40B4-BE49-F238E27FC236}">
                <a16:creationId xmlns:a16="http://schemas.microsoft.com/office/drawing/2014/main" id="{0917282E-C57E-350C-E2CB-2071AD0137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0049A5-1CD4-3903-6732-5B5E85C23634}"/>
              </a:ext>
            </a:extLst>
          </p:cNvPr>
          <p:cNvSpPr>
            <a:spLocks noGrp="1"/>
          </p:cNvSpPr>
          <p:nvPr>
            <p:ph type="sldNum" sz="quarter" idx="12"/>
          </p:nvPr>
        </p:nvSpPr>
        <p:spPr/>
        <p:txBody>
          <a:bodyPr/>
          <a:lstStyle/>
          <a:p>
            <a:fld id="{72D85130-D5B3-2E48-BDFC-8E4B5160E3AA}" type="slidenum">
              <a:rPr lang="en-US" smtClean="0"/>
              <a:t>‹#›</a:t>
            </a:fld>
            <a:endParaRPr lang="en-US"/>
          </a:p>
        </p:txBody>
      </p:sp>
    </p:spTree>
    <p:extLst>
      <p:ext uri="{BB962C8B-B14F-4D97-AF65-F5344CB8AC3E}">
        <p14:creationId xmlns:p14="http://schemas.microsoft.com/office/powerpoint/2010/main" val="4108323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F46D4-B099-6B6A-DBBD-E28423B52F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4F2506-8F13-01AA-9985-151D001751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2703B8-89A0-9357-698C-028F0B8135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5E29EB-B358-08A2-5A13-1AC58BA888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9F3A20-190F-C554-EF22-0967C3334B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D389B6-FD94-0EA2-642A-A21AF40A622D}"/>
              </a:ext>
            </a:extLst>
          </p:cNvPr>
          <p:cNvSpPr>
            <a:spLocks noGrp="1"/>
          </p:cNvSpPr>
          <p:nvPr>
            <p:ph type="dt" sz="half" idx="10"/>
          </p:nvPr>
        </p:nvSpPr>
        <p:spPr/>
        <p:txBody>
          <a:bodyPr/>
          <a:lstStyle/>
          <a:p>
            <a:fld id="{D52C5382-3108-D44C-82BE-0CEC47D956E9}" type="datetimeFigureOut">
              <a:rPr lang="en-US" smtClean="0"/>
              <a:t>2/20/24</a:t>
            </a:fld>
            <a:endParaRPr lang="en-US"/>
          </a:p>
        </p:txBody>
      </p:sp>
      <p:sp>
        <p:nvSpPr>
          <p:cNvPr id="8" name="Footer Placeholder 7">
            <a:extLst>
              <a:ext uri="{FF2B5EF4-FFF2-40B4-BE49-F238E27FC236}">
                <a16:creationId xmlns:a16="http://schemas.microsoft.com/office/drawing/2014/main" id="{CC7E6279-5BC5-3FC8-2962-2C55189ABC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B0662A-A21A-8E7E-8321-2F1E978B4A80}"/>
              </a:ext>
            </a:extLst>
          </p:cNvPr>
          <p:cNvSpPr>
            <a:spLocks noGrp="1"/>
          </p:cNvSpPr>
          <p:nvPr>
            <p:ph type="sldNum" sz="quarter" idx="12"/>
          </p:nvPr>
        </p:nvSpPr>
        <p:spPr/>
        <p:txBody>
          <a:bodyPr/>
          <a:lstStyle/>
          <a:p>
            <a:fld id="{72D85130-D5B3-2E48-BDFC-8E4B5160E3AA}" type="slidenum">
              <a:rPr lang="en-US" smtClean="0"/>
              <a:t>‹#›</a:t>
            </a:fld>
            <a:endParaRPr lang="en-US"/>
          </a:p>
        </p:txBody>
      </p:sp>
    </p:spTree>
    <p:extLst>
      <p:ext uri="{BB962C8B-B14F-4D97-AF65-F5344CB8AC3E}">
        <p14:creationId xmlns:p14="http://schemas.microsoft.com/office/powerpoint/2010/main" val="1162491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1134C-DA2F-C08D-A759-C3B4EBCDCB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B4F0A7-C063-E270-E6F0-318AA5C0E8DC}"/>
              </a:ext>
            </a:extLst>
          </p:cNvPr>
          <p:cNvSpPr>
            <a:spLocks noGrp="1"/>
          </p:cNvSpPr>
          <p:nvPr>
            <p:ph type="dt" sz="half" idx="10"/>
          </p:nvPr>
        </p:nvSpPr>
        <p:spPr/>
        <p:txBody>
          <a:bodyPr/>
          <a:lstStyle/>
          <a:p>
            <a:fld id="{D52C5382-3108-D44C-82BE-0CEC47D956E9}" type="datetimeFigureOut">
              <a:rPr lang="en-US" smtClean="0"/>
              <a:t>2/20/24</a:t>
            </a:fld>
            <a:endParaRPr lang="en-US"/>
          </a:p>
        </p:txBody>
      </p:sp>
      <p:sp>
        <p:nvSpPr>
          <p:cNvPr id="4" name="Footer Placeholder 3">
            <a:extLst>
              <a:ext uri="{FF2B5EF4-FFF2-40B4-BE49-F238E27FC236}">
                <a16:creationId xmlns:a16="http://schemas.microsoft.com/office/drawing/2014/main" id="{1CD3537E-59F3-09F8-6D7A-F71F6C1E0F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643130-B9CE-EB1B-2E36-B5E0B2E9B87A}"/>
              </a:ext>
            </a:extLst>
          </p:cNvPr>
          <p:cNvSpPr>
            <a:spLocks noGrp="1"/>
          </p:cNvSpPr>
          <p:nvPr>
            <p:ph type="sldNum" sz="quarter" idx="12"/>
          </p:nvPr>
        </p:nvSpPr>
        <p:spPr/>
        <p:txBody>
          <a:bodyPr/>
          <a:lstStyle/>
          <a:p>
            <a:fld id="{72D85130-D5B3-2E48-BDFC-8E4B5160E3AA}" type="slidenum">
              <a:rPr lang="en-US" smtClean="0"/>
              <a:t>‹#›</a:t>
            </a:fld>
            <a:endParaRPr lang="en-US"/>
          </a:p>
        </p:txBody>
      </p:sp>
    </p:spTree>
    <p:extLst>
      <p:ext uri="{BB962C8B-B14F-4D97-AF65-F5344CB8AC3E}">
        <p14:creationId xmlns:p14="http://schemas.microsoft.com/office/powerpoint/2010/main" val="786345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64EE98-89B5-66D0-37F9-9D00AD6FE8EE}"/>
              </a:ext>
            </a:extLst>
          </p:cNvPr>
          <p:cNvSpPr>
            <a:spLocks noGrp="1"/>
          </p:cNvSpPr>
          <p:nvPr>
            <p:ph type="dt" sz="half" idx="10"/>
          </p:nvPr>
        </p:nvSpPr>
        <p:spPr/>
        <p:txBody>
          <a:bodyPr/>
          <a:lstStyle/>
          <a:p>
            <a:fld id="{D52C5382-3108-D44C-82BE-0CEC47D956E9}" type="datetimeFigureOut">
              <a:rPr lang="en-US" smtClean="0"/>
              <a:t>2/20/24</a:t>
            </a:fld>
            <a:endParaRPr lang="en-US"/>
          </a:p>
        </p:txBody>
      </p:sp>
      <p:sp>
        <p:nvSpPr>
          <p:cNvPr id="3" name="Footer Placeholder 2">
            <a:extLst>
              <a:ext uri="{FF2B5EF4-FFF2-40B4-BE49-F238E27FC236}">
                <a16:creationId xmlns:a16="http://schemas.microsoft.com/office/drawing/2014/main" id="{3C7DB535-5478-2FFF-813E-57ED8984E0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502F88-E620-589A-8336-94177F1BA633}"/>
              </a:ext>
            </a:extLst>
          </p:cNvPr>
          <p:cNvSpPr>
            <a:spLocks noGrp="1"/>
          </p:cNvSpPr>
          <p:nvPr>
            <p:ph type="sldNum" sz="quarter" idx="12"/>
          </p:nvPr>
        </p:nvSpPr>
        <p:spPr/>
        <p:txBody>
          <a:bodyPr/>
          <a:lstStyle/>
          <a:p>
            <a:fld id="{72D85130-D5B3-2E48-BDFC-8E4B5160E3AA}" type="slidenum">
              <a:rPr lang="en-US" smtClean="0"/>
              <a:t>‹#›</a:t>
            </a:fld>
            <a:endParaRPr lang="en-US"/>
          </a:p>
        </p:txBody>
      </p:sp>
    </p:spTree>
    <p:extLst>
      <p:ext uri="{BB962C8B-B14F-4D97-AF65-F5344CB8AC3E}">
        <p14:creationId xmlns:p14="http://schemas.microsoft.com/office/powerpoint/2010/main" val="3401137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7CC56-5FDB-041C-296C-F45BDEB413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AFAE76-EA18-A468-0D38-C00DD07735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28AD8D-A2EE-1F84-F4F5-6F1FE6C902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03084E-CB3F-35A1-751C-57438B33F94A}"/>
              </a:ext>
            </a:extLst>
          </p:cNvPr>
          <p:cNvSpPr>
            <a:spLocks noGrp="1"/>
          </p:cNvSpPr>
          <p:nvPr>
            <p:ph type="dt" sz="half" idx="10"/>
          </p:nvPr>
        </p:nvSpPr>
        <p:spPr/>
        <p:txBody>
          <a:bodyPr/>
          <a:lstStyle/>
          <a:p>
            <a:fld id="{D52C5382-3108-D44C-82BE-0CEC47D956E9}" type="datetimeFigureOut">
              <a:rPr lang="en-US" smtClean="0"/>
              <a:t>2/20/24</a:t>
            </a:fld>
            <a:endParaRPr lang="en-US"/>
          </a:p>
        </p:txBody>
      </p:sp>
      <p:sp>
        <p:nvSpPr>
          <p:cNvPr id="6" name="Footer Placeholder 5">
            <a:extLst>
              <a:ext uri="{FF2B5EF4-FFF2-40B4-BE49-F238E27FC236}">
                <a16:creationId xmlns:a16="http://schemas.microsoft.com/office/drawing/2014/main" id="{B5E36649-DD45-8069-2846-816164059E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C004C2-BD78-7733-53B0-AF6CE6062A07}"/>
              </a:ext>
            </a:extLst>
          </p:cNvPr>
          <p:cNvSpPr>
            <a:spLocks noGrp="1"/>
          </p:cNvSpPr>
          <p:nvPr>
            <p:ph type="sldNum" sz="quarter" idx="12"/>
          </p:nvPr>
        </p:nvSpPr>
        <p:spPr/>
        <p:txBody>
          <a:bodyPr/>
          <a:lstStyle/>
          <a:p>
            <a:fld id="{72D85130-D5B3-2E48-BDFC-8E4B5160E3AA}" type="slidenum">
              <a:rPr lang="en-US" smtClean="0"/>
              <a:t>‹#›</a:t>
            </a:fld>
            <a:endParaRPr lang="en-US"/>
          </a:p>
        </p:txBody>
      </p:sp>
    </p:spTree>
    <p:extLst>
      <p:ext uri="{BB962C8B-B14F-4D97-AF65-F5344CB8AC3E}">
        <p14:creationId xmlns:p14="http://schemas.microsoft.com/office/powerpoint/2010/main" val="421999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903C0-371A-2C7F-A617-03D1B58FFF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1292A1-9474-B02A-4866-25AC2037D3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BDBE3D-E3A8-46D6-254D-8F1D0259C0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D38B85-9034-94BB-CBFC-73146EF4BD5F}"/>
              </a:ext>
            </a:extLst>
          </p:cNvPr>
          <p:cNvSpPr>
            <a:spLocks noGrp="1"/>
          </p:cNvSpPr>
          <p:nvPr>
            <p:ph type="dt" sz="half" idx="10"/>
          </p:nvPr>
        </p:nvSpPr>
        <p:spPr/>
        <p:txBody>
          <a:bodyPr/>
          <a:lstStyle/>
          <a:p>
            <a:fld id="{D52C5382-3108-D44C-82BE-0CEC47D956E9}" type="datetimeFigureOut">
              <a:rPr lang="en-US" smtClean="0"/>
              <a:t>2/20/24</a:t>
            </a:fld>
            <a:endParaRPr lang="en-US"/>
          </a:p>
        </p:txBody>
      </p:sp>
      <p:sp>
        <p:nvSpPr>
          <p:cNvPr id="6" name="Footer Placeholder 5">
            <a:extLst>
              <a:ext uri="{FF2B5EF4-FFF2-40B4-BE49-F238E27FC236}">
                <a16:creationId xmlns:a16="http://schemas.microsoft.com/office/drawing/2014/main" id="{3865D5D4-E7A2-A6BD-2DA0-40CDE64C6A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B7048F-4A2D-3C8A-C3EE-E68DB0EFD54B}"/>
              </a:ext>
            </a:extLst>
          </p:cNvPr>
          <p:cNvSpPr>
            <a:spLocks noGrp="1"/>
          </p:cNvSpPr>
          <p:nvPr>
            <p:ph type="sldNum" sz="quarter" idx="12"/>
          </p:nvPr>
        </p:nvSpPr>
        <p:spPr/>
        <p:txBody>
          <a:bodyPr/>
          <a:lstStyle/>
          <a:p>
            <a:fld id="{72D85130-D5B3-2E48-BDFC-8E4B5160E3AA}" type="slidenum">
              <a:rPr lang="en-US" smtClean="0"/>
              <a:t>‹#›</a:t>
            </a:fld>
            <a:endParaRPr lang="en-US"/>
          </a:p>
        </p:txBody>
      </p:sp>
    </p:spTree>
    <p:extLst>
      <p:ext uri="{BB962C8B-B14F-4D97-AF65-F5344CB8AC3E}">
        <p14:creationId xmlns:p14="http://schemas.microsoft.com/office/powerpoint/2010/main" val="142906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5A91C0-6159-73D2-FB73-30C4F07D4A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555A23B-8C1A-6860-1231-41C6606238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A8C686-AA61-75B5-6265-A72FB0709F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C5382-3108-D44C-82BE-0CEC47D956E9}" type="datetimeFigureOut">
              <a:rPr lang="en-US" smtClean="0"/>
              <a:t>2/20/24</a:t>
            </a:fld>
            <a:endParaRPr lang="en-US"/>
          </a:p>
        </p:txBody>
      </p:sp>
      <p:sp>
        <p:nvSpPr>
          <p:cNvPr id="5" name="Footer Placeholder 4">
            <a:extLst>
              <a:ext uri="{FF2B5EF4-FFF2-40B4-BE49-F238E27FC236}">
                <a16:creationId xmlns:a16="http://schemas.microsoft.com/office/drawing/2014/main" id="{F24E7F99-18CC-2496-FF8B-259C88FB84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E05C64-64BF-F6BA-81DE-CC9C10A506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85130-D5B3-2E48-BDFC-8E4B5160E3AA}" type="slidenum">
              <a:rPr lang="en-US" smtClean="0"/>
              <a:t>‹#›</a:t>
            </a:fld>
            <a:endParaRPr lang="en-US"/>
          </a:p>
        </p:txBody>
      </p:sp>
    </p:spTree>
    <p:extLst>
      <p:ext uri="{BB962C8B-B14F-4D97-AF65-F5344CB8AC3E}">
        <p14:creationId xmlns:p14="http://schemas.microsoft.com/office/powerpoint/2010/main" val="3827857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B75AA-89DF-FDE9-D2E6-24E1F6DEC2EA}"/>
              </a:ext>
            </a:extLst>
          </p:cNvPr>
          <p:cNvSpPr>
            <a:spLocks noGrp="1"/>
          </p:cNvSpPr>
          <p:nvPr>
            <p:ph type="ctrTitle"/>
          </p:nvPr>
        </p:nvSpPr>
        <p:spPr>
          <a:xfrm>
            <a:off x="1523999" y="4287515"/>
            <a:ext cx="9144000" cy="2126342"/>
          </a:xfrm>
        </p:spPr>
        <p:txBody>
          <a:bodyPr anchor="t" anchorCtr="0">
            <a:normAutofit/>
          </a:bodyPr>
          <a:lstStyle/>
          <a:p>
            <a:r>
              <a:rPr lang="en-US" sz="2800" dirty="0">
                <a:solidFill>
                  <a:schemeClr val="tx2"/>
                </a:solidFill>
              </a:rPr>
              <a:t>Presentation Title</a:t>
            </a:r>
            <a:br>
              <a:rPr lang="en-US" sz="2800" dirty="0">
                <a:solidFill>
                  <a:schemeClr val="tx2"/>
                </a:solidFill>
              </a:rPr>
            </a:br>
            <a:r>
              <a:rPr lang="en-US" sz="2000" b="0" dirty="0">
                <a:solidFill>
                  <a:schemeClr val="tx2"/>
                </a:solidFill>
              </a:rPr>
              <a:t>Presenter Name</a:t>
            </a:r>
            <a:br>
              <a:rPr lang="en-US" sz="2000" b="0" dirty="0">
                <a:solidFill>
                  <a:schemeClr val="tx2"/>
                </a:solidFill>
              </a:rPr>
            </a:br>
            <a:r>
              <a:rPr lang="en-US" sz="2000" b="0" dirty="0">
                <a:solidFill>
                  <a:schemeClr val="tx2"/>
                </a:solidFill>
              </a:rPr>
              <a:t>Date</a:t>
            </a:r>
            <a:endParaRPr lang="en-US" sz="2800" b="0" dirty="0">
              <a:solidFill>
                <a:schemeClr val="tx2"/>
              </a:solidFill>
            </a:endParaRPr>
          </a:p>
        </p:txBody>
      </p:sp>
      <p:pic>
        <p:nvPicPr>
          <p:cNvPr id="5" name="Picture 4">
            <a:extLst>
              <a:ext uri="{FF2B5EF4-FFF2-40B4-BE49-F238E27FC236}">
                <a16:creationId xmlns:a16="http://schemas.microsoft.com/office/drawing/2014/main" id="{36BEA546-F530-740B-149F-2D5AE7141633}"/>
              </a:ext>
            </a:extLst>
          </p:cNvPr>
          <p:cNvPicPr>
            <a:picLocks noChangeAspect="1"/>
          </p:cNvPicPr>
          <p:nvPr/>
        </p:nvPicPr>
        <p:blipFill>
          <a:blip r:embed="rId2"/>
          <a:srcRect/>
          <a:stretch/>
        </p:blipFill>
        <p:spPr>
          <a:xfrm>
            <a:off x="3342514" y="1199570"/>
            <a:ext cx="5506970" cy="2855466"/>
          </a:xfrm>
          <a:prstGeom prst="rect">
            <a:avLst/>
          </a:prstGeom>
        </p:spPr>
      </p:pic>
    </p:spTree>
    <p:extLst>
      <p:ext uri="{BB962C8B-B14F-4D97-AF65-F5344CB8AC3E}">
        <p14:creationId xmlns:p14="http://schemas.microsoft.com/office/powerpoint/2010/main" val="1111521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5" name="Content Placeholder 24">
            <a:extLst>
              <a:ext uri="{FF2B5EF4-FFF2-40B4-BE49-F238E27FC236}">
                <a16:creationId xmlns:a16="http://schemas.microsoft.com/office/drawing/2014/main" id="{5E8849F1-28ED-DE61-7909-92C31DDC9B21}"/>
              </a:ext>
            </a:extLst>
          </p:cNvPr>
          <p:cNvPicPr>
            <a:picLocks noGrp="1" noChangeAspect="1"/>
          </p:cNvPicPr>
          <p:nvPr>
            <p:ph idx="1"/>
          </p:nvPr>
        </p:nvPicPr>
        <p:blipFill rotWithShape="1">
          <a:blip r:embed="rId3">
            <a:extLst>
              <a:ext uri="{96DAC541-7B7A-43D3-8B79-37D633B846F1}">
                <asvg:svgBlip xmlns:asvg="http://schemas.microsoft.com/office/drawing/2016/SVG/main" r:embed="rId4"/>
              </a:ext>
            </a:extLst>
          </a:blip>
          <a:srcRect l="37725" r="6716"/>
          <a:stretch/>
        </p:blipFill>
        <p:spPr>
          <a:xfrm>
            <a:off x="1082233" y="81023"/>
            <a:ext cx="3749040" cy="6695954"/>
          </a:xfrm>
        </p:spPr>
      </p:pic>
      <p:sp>
        <p:nvSpPr>
          <p:cNvPr id="2" name="Title 1">
            <a:extLst>
              <a:ext uri="{FF2B5EF4-FFF2-40B4-BE49-F238E27FC236}">
                <a16:creationId xmlns:a16="http://schemas.microsoft.com/office/drawing/2014/main" id="{72EA960A-999F-F45C-68BB-5718951CAED2}"/>
              </a:ext>
            </a:extLst>
          </p:cNvPr>
          <p:cNvSpPr>
            <a:spLocks noGrp="1"/>
          </p:cNvSpPr>
          <p:nvPr>
            <p:ph type="title"/>
          </p:nvPr>
        </p:nvSpPr>
        <p:spPr>
          <a:xfrm>
            <a:off x="1489368" y="411424"/>
            <a:ext cx="6239466" cy="1325563"/>
          </a:xfrm>
        </p:spPr>
        <p:txBody>
          <a:bodyPr>
            <a:normAutofit/>
          </a:bodyPr>
          <a:lstStyle/>
          <a:p>
            <a:r>
              <a:rPr lang="en-US" sz="3600" dirty="0">
                <a:solidFill>
                  <a:schemeClr val="tx2"/>
                </a:solidFill>
              </a:rPr>
              <a:t>Headline</a:t>
            </a:r>
          </a:p>
        </p:txBody>
      </p:sp>
      <p:sp>
        <p:nvSpPr>
          <p:cNvPr id="8" name="Rectangle 7">
            <a:extLst>
              <a:ext uri="{FF2B5EF4-FFF2-40B4-BE49-F238E27FC236}">
                <a16:creationId xmlns:a16="http://schemas.microsoft.com/office/drawing/2014/main" id="{F4B71902-9CFA-3A6B-44A7-9C27EF791363}"/>
              </a:ext>
            </a:extLst>
          </p:cNvPr>
          <p:cNvSpPr/>
          <p:nvPr/>
        </p:nvSpPr>
        <p:spPr>
          <a:xfrm>
            <a:off x="0" y="98385"/>
            <a:ext cx="990600" cy="6759615"/>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B241205-2BFE-D5A9-1C0E-5D2AA6EC015A}"/>
              </a:ext>
            </a:extLst>
          </p:cNvPr>
          <p:cNvSpPr/>
          <p:nvPr/>
        </p:nvSpPr>
        <p:spPr>
          <a:xfrm>
            <a:off x="990600" y="98385"/>
            <a:ext cx="91633" cy="6759615"/>
          </a:xfrm>
          <a:prstGeom prst="rect">
            <a:avLst/>
          </a:prstGeom>
          <a:solidFill>
            <a:srgbClr val="E6E6E6"/>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7" name="Picture 26" descr="Blue flowers">
            <a:extLst>
              <a:ext uri="{FF2B5EF4-FFF2-40B4-BE49-F238E27FC236}">
                <a16:creationId xmlns:a16="http://schemas.microsoft.com/office/drawing/2014/main" id="{FC464CEA-24D7-9ABA-C87A-5AFC1AE52CEF}"/>
              </a:ext>
            </a:extLst>
          </p:cNvPr>
          <p:cNvPicPr>
            <a:picLocks noChangeAspect="1"/>
          </p:cNvPicPr>
          <p:nvPr/>
        </p:nvPicPr>
        <p:blipFill>
          <a:blip r:embed="rId5"/>
          <a:stretch>
            <a:fillRect/>
          </a:stretch>
        </p:blipFill>
        <p:spPr>
          <a:xfrm>
            <a:off x="5340039" y="1501815"/>
            <a:ext cx="6851961" cy="3854370"/>
          </a:xfrm>
          <a:prstGeom prst="rect">
            <a:avLst/>
          </a:prstGeom>
        </p:spPr>
      </p:pic>
      <p:sp>
        <p:nvSpPr>
          <p:cNvPr id="28" name="TextBox 27">
            <a:extLst>
              <a:ext uri="{FF2B5EF4-FFF2-40B4-BE49-F238E27FC236}">
                <a16:creationId xmlns:a16="http://schemas.microsoft.com/office/drawing/2014/main" id="{FC253B3E-1DCD-43D6-8742-75F0EC715529}"/>
              </a:ext>
            </a:extLst>
          </p:cNvPr>
          <p:cNvSpPr txBox="1"/>
          <p:nvPr/>
        </p:nvSpPr>
        <p:spPr>
          <a:xfrm>
            <a:off x="1617964" y="1498921"/>
            <a:ext cx="3422811" cy="3554819"/>
          </a:xfrm>
          <a:prstGeom prst="rect">
            <a:avLst/>
          </a:prstGeom>
          <a:noFill/>
        </p:spPr>
        <p:txBody>
          <a:bodyPr wrap="square" rtlCol="0">
            <a:spAutoFit/>
          </a:bodyPr>
          <a:lstStyle/>
          <a:p>
            <a:pPr marL="0" marR="0" algn="just">
              <a:lnSpc>
                <a:spcPts val="15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err="1">
                <a:solidFill>
                  <a:srgbClr val="000000"/>
                </a:solidFill>
                <a:effectLst/>
                <a:latin typeface="+mj-lt"/>
                <a:ea typeface="Times New Roman" panose="02020603050405020304" pitchFamily="18" charset="0"/>
              </a:rPr>
              <a:t>Ullamcorper</a:t>
            </a:r>
            <a:r>
              <a:rPr lang="en-US" sz="1400" dirty="0">
                <a:solidFill>
                  <a:srgbClr val="000000"/>
                </a:solidFill>
                <a:effectLst/>
                <a:latin typeface="+mj-lt"/>
                <a:ea typeface="Times New Roman" panose="02020603050405020304" pitchFamily="18" charset="0"/>
              </a:rPr>
              <a:t> et </a:t>
            </a:r>
            <a:r>
              <a:rPr lang="en-US" sz="1400" dirty="0" err="1">
                <a:solidFill>
                  <a:srgbClr val="000000"/>
                </a:solidFill>
                <a:effectLst/>
                <a:latin typeface="+mj-lt"/>
                <a:ea typeface="Times New Roman" panose="02020603050405020304" pitchFamily="18" charset="0"/>
              </a:rPr>
              <a:t>suscipit</a:t>
            </a:r>
            <a:r>
              <a:rPr lang="en-US" sz="1400" dirty="0">
                <a:solidFill>
                  <a:srgbClr val="000000"/>
                </a:solidFill>
                <a:effectLst/>
                <a:latin typeface="+mj-lt"/>
                <a:ea typeface="Times New Roman" panose="02020603050405020304" pitchFamily="18" charset="0"/>
              </a:rPr>
              <a:t> lobortis vulputate </a:t>
            </a:r>
            <a:r>
              <a:rPr lang="en-US" sz="1400" dirty="0" err="1">
                <a:solidFill>
                  <a:srgbClr val="000000"/>
                </a:solidFill>
                <a:effectLst/>
                <a:latin typeface="+mj-lt"/>
                <a:ea typeface="Times New Roman" panose="02020603050405020304" pitchFamily="18" charset="0"/>
              </a:rPr>
              <a:t>velit</a:t>
            </a:r>
            <a:r>
              <a:rPr lang="en-US" sz="1400" dirty="0">
                <a:solidFill>
                  <a:srgbClr val="000000"/>
                </a:solidFill>
                <a:effectLst/>
                <a:latin typeface="+mj-lt"/>
                <a:ea typeface="Times New Roman" panose="02020603050405020304" pitchFamily="18" charset="0"/>
              </a:rPr>
              <a:t> </a:t>
            </a:r>
            <a:r>
              <a:rPr lang="en-US" sz="1400" dirty="0" err="1">
                <a:solidFill>
                  <a:srgbClr val="000000"/>
                </a:solidFill>
                <a:effectLst/>
                <a:latin typeface="+mj-lt"/>
                <a:ea typeface="Times New Roman" panose="02020603050405020304" pitchFamily="18" charset="0"/>
              </a:rPr>
              <a:t>esse</a:t>
            </a:r>
            <a:r>
              <a:rPr lang="en-US" sz="1400" dirty="0">
                <a:solidFill>
                  <a:srgbClr val="000000"/>
                </a:solidFill>
                <a:effectLst/>
                <a:latin typeface="+mj-lt"/>
                <a:ea typeface="Times New Roman" panose="02020603050405020304" pitchFamily="18" charset="0"/>
              </a:rPr>
              <a:t> </a:t>
            </a:r>
            <a:r>
              <a:rPr lang="en-US" sz="1400" dirty="0" err="1">
                <a:solidFill>
                  <a:srgbClr val="000000"/>
                </a:solidFill>
                <a:effectLst/>
                <a:latin typeface="+mj-lt"/>
                <a:ea typeface="Times New Roman" panose="02020603050405020304" pitchFamily="18" charset="0"/>
              </a:rPr>
              <a:t>molestie</a:t>
            </a:r>
            <a:r>
              <a:rPr lang="en-US" sz="1400" dirty="0">
                <a:solidFill>
                  <a:srgbClr val="000000"/>
                </a:solidFill>
                <a:effectLst/>
                <a:latin typeface="+mj-lt"/>
                <a:ea typeface="Times New Roman" panose="02020603050405020304" pitchFamily="18" charset="0"/>
              </a:rPr>
              <a:t> </a:t>
            </a:r>
            <a:r>
              <a:rPr lang="en-US" sz="1400" dirty="0" err="1">
                <a:solidFill>
                  <a:srgbClr val="000000"/>
                </a:solidFill>
                <a:effectLst/>
                <a:latin typeface="+mj-lt"/>
                <a:ea typeface="Times New Roman" panose="02020603050405020304" pitchFamily="18" charset="0"/>
              </a:rPr>
              <a:t>consequat</a:t>
            </a:r>
            <a:r>
              <a:rPr lang="en-US" sz="1400" dirty="0">
                <a:solidFill>
                  <a:srgbClr val="000000"/>
                </a:solidFill>
                <a:effectLst/>
                <a:latin typeface="+mj-lt"/>
                <a:ea typeface="Times New Roman" panose="02020603050405020304" pitchFamily="18" charset="0"/>
              </a:rPr>
              <a:t> vel illum sat dolor </a:t>
            </a:r>
            <a:r>
              <a:rPr lang="en-US" sz="1400" dirty="0" err="1">
                <a:solidFill>
                  <a:srgbClr val="000000"/>
                </a:solidFill>
                <a:effectLst/>
                <a:latin typeface="+mj-lt"/>
                <a:ea typeface="Times New Roman" panose="02020603050405020304" pitchFamily="18" charset="0"/>
              </a:rPr>
              <a:t>euismod</a:t>
            </a:r>
            <a:r>
              <a:rPr lang="en-US" sz="1400" dirty="0">
                <a:solidFill>
                  <a:srgbClr val="000000"/>
                </a:solidFill>
                <a:effectLst/>
                <a:latin typeface="+mj-lt"/>
                <a:ea typeface="Times New Roman" panose="02020603050405020304" pitchFamily="18" charset="0"/>
              </a:rPr>
              <a:t> </a:t>
            </a:r>
            <a:r>
              <a:rPr lang="en-US" sz="1400" dirty="0" err="1">
                <a:solidFill>
                  <a:srgbClr val="000000"/>
                </a:solidFill>
                <a:effectLst/>
                <a:latin typeface="+mj-lt"/>
                <a:ea typeface="Times New Roman" panose="02020603050405020304" pitchFamily="18" charset="0"/>
              </a:rPr>
              <a:t>tincidunt</a:t>
            </a:r>
            <a:r>
              <a:rPr lang="en-US" sz="1400" dirty="0">
                <a:solidFill>
                  <a:srgbClr val="000000"/>
                </a:solidFill>
                <a:effectLst/>
                <a:latin typeface="+mj-lt"/>
                <a:ea typeface="Times New Roman" panose="02020603050405020304" pitchFamily="18" charset="0"/>
              </a:rPr>
              <a:t> vel </a:t>
            </a:r>
            <a:r>
              <a:rPr lang="en-US" sz="1400" dirty="0" err="1">
                <a:solidFill>
                  <a:srgbClr val="000000"/>
                </a:solidFill>
                <a:effectLst/>
                <a:latin typeface="+mj-lt"/>
                <a:ea typeface="Times New Roman" panose="02020603050405020304" pitchFamily="18" charset="0"/>
              </a:rPr>
              <a:t>eum</a:t>
            </a:r>
            <a:r>
              <a:rPr lang="en-US" sz="1400" dirty="0">
                <a:solidFill>
                  <a:srgbClr val="000000"/>
                </a:solidFill>
                <a:effectLst/>
                <a:latin typeface="+mj-lt"/>
                <a:ea typeface="Times New Roman" panose="02020603050405020304" pitchFamily="18" charset="0"/>
              </a:rPr>
              <a:t> iriure dolor in </a:t>
            </a:r>
            <a:r>
              <a:rPr lang="en-US" sz="1400" dirty="0" err="1">
                <a:solidFill>
                  <a:srgbClr val="000000"/>
                </a:solidFill>
                <a:effectLst/>
                <a:latin typeface="+mj-lt"/>
                <a:ea typeface="Times New Roman" panose="02020603050405020304" pitchFamily="18" charset="0"/>
              </a:rPr>
              <a:t>esse</a:t>
            </a:r>
            <a:r>
              <a:rPr lang="en-US" sz="1400" dirty="0">
                <a:solidFill>
                  <a:srgbClr val="000000"/>
                </a:solidFill>
                <a:effectLst/>
                <a:latin typeface="+mj-lt"/>
                <a:ea typeface="Times New Roman" panose="02020603050405020304" pitchFamily="18" charset="0"/>
              </a:rPr>
              <a:t>. Ut </a:t>
            </a:r>
            <a:r>
              <a:rPr lang="en-US" sz="1400" dirty="0" err="1">
                <a:solidFill>
                  <a:srgbClr val="000000"/>
                </a:solidFill>
                <a:effectLst/>
                <a:latin typeface="+mj-lt"/>
                <a:ea typeface="Times New Roman" panose="02020603050405020304" pitchFamily="18" charset="0"/>
              </a:rPr>
              <a:t>laoreet</a:t>
            </a:r>
            <a:r>
              <a:rPr lang="en-US" sz="1400" dirty="0">
                <a:solidFill>
                  <a:srgbClr val="000000"/>
                </a:solidFill>
                <a:effectLst/>
                <a:latin typeface="+mj-lt"/>
                <a:ea typeface="Times New Roman" panose="02020603050405020304" pitchFamily="18" charset="0"/>
              </a:rPr>
              <a:t> dolore magna </a:t>
            </a:r>
            <a:r>
              <a:rPr lang="en-US" sz="1400" dirty="0" err="1">
                <a:solidFill>
                  <a:srgbClr val="000000"/>
                </a:solidFill>
                <a:effectLst/>
                <a:latin typeface="+mj-lt"/>
                <a:ea typeface="Times New Roman" panose="02020603050405020304" pitchFamily="18" charset="0"/>
              </a:rPr>
              <a:t>aliquam</a:t>
            </a:r>
            <a:r>
              <a:rPr lang="en-US" sz="1400" dirty="0">
                <a:solidFill>
                  <a:srgbClr val="000000"/>
                </a:solidFill>
                <a:effectLst/>
                <a:latin typeface="+mj-lt"/>
                <a:ea typeface="Times New Roman" panose="02020603050405020304" pitchFamily="18" charset="0"/>
              </a:rPr>
              <a:t> </a:t>
            </a:r>
            <a:r>
              <a:rPr lang="en-US" sz="1400" dirty="0" err="1">
                <a:solidFill>
                  <a:srgbClr val="000000"/>
                </a:solidFill>
                <a:effectLst/>
                <a:latin typeface="+mj-lt"/>
                <a:ea typeface="Times New Roman" panose="02020603050405020304" pitchFamily="18" charset="0"/>
              </a:rPr>
              <a:t>erat</a:t>
            </a:r>
            <a:r>
              <a:rPr lang="en-US" sz="1400" dirty="0">
                <a:solidFill>
                  <a:srgbClr val="000000"/>
                </a:solidFill>
                <a:effectLst/>
                <a:latin typeface="+mj-lt"/>
                <a:ea typeface="Times New Roman" panose="02020603050405020304" pitchFamily="18" charset="0"/>
              </a:rPr>
              <a:t> </a:t>
            </a:r>
            <a:r>
              <a:rPr lang="en-US" sz="1400" dirty="0" err="1">
                <a:solidFill>
                  <a:srgbClr val="000000"/>
                </a:solidFill>
                <a:effectLst/>
                <a:latin typeface="+mj-lt"/>
                <a:ea typeface="Times New Roman" panose="02020603050405020304" pitchFamily="18" charset="0"/>
              </a:rPr>
              <a:t>volutpat</a:t>
            </a:r>
            <a:r>
              <a:rPr lang="en-US" sz="1400" dirty="0">
                <a:solidFill>
                  <a:srgbClr val="000000"/>
                </a:solidFill>
                <a:effectLst/>
                <a:latin typeface="+mj-lt"/>
                <a:ea typeface="Times New Roman" panose="02020603050405020304" pitchFamily="18" charset="0"/>
              </a:rPr>
              <a:t>. Ad minim veniam, </a:t>
            </a:r>
            <a:r>
              <a:rPr lang="en-US" sz="1400" dirty="0" err="1">
                <a:solidFill>
                  <a:srgbClr val="000000"/>
                </a:solidFill>
                <a:effectLst/>
                <a:latin typeface="+mj-lt"/>
                <a:ea typeface="Times New Roman" panose="02020603050405020304" pitchFamily="18" charset="0"/>
              </a:rPr>
              <a:t>quis</a:t>
            </a:r>
            <a:r>
              <a:rPr lang="en-US" sz="1400" dirty="0">
                <a:solidFill>
                  <a:srgbClr val="000000"/>
                </a:solidFill>
                <a:effectLst/>
                <a:latin typeface="+mj-lt"/>
                <a:ea typeface="Times New Roman" panose="02020603050405020304" pitchFamily="18" charset="0"/>
              </a:rPr>
              <a:t> </a:t>
            </a:r>
            <a:r>
              <a:rPr lang="en-US" sz="1400" dirty="0" err="1">
                <a:solidFill>
                  <a:srgbClr val="000000"/>
                </a:solidFill>
                <a:effectLst/>
                <a:latin typeface="+mj-lt"/>
                <a:ea typeface="Times New Roman" panose="02020603050405020304" pitchFamily="18" charset="0"/>
              </a:rPr>
              <a:t>nostrud</a:t>
            </a:r>
            <a:r>
              <a:rPr lang="en-US" sz="1400" dirty="0">
                <a:solidFill>
                  <a:srgbClr val="000000"/>
                </a:solidFill>
                <a:effectLst/>
                <a:latin typeface="+mj-lt"/>
                <a:ea typeface="Times New Roman" panose="02020603050405020304" pitchFamily="18" charset="0"/>
              </a:rPr>
              <a:t>. </a:t>
            </a:r>
            <a:r>
              <a:rPr lang="en-US" sz="1400" dirty="0" err="1">
                <a:solidFill>
                  <a:srgbClr val="000000"/>
                </a:solidFill>
                <a:effectLst/>
                <a:latin typeface="+mj-lt"/>
                <a:ea typeface="Times New Roman" panose="02020603050405020304" pitchFamily="18" charset="0"/>
              </a:rPr>
              <a:t>Hendrerit</a:t>
            </a:r>
            <a:r>
              <a:rPr lang="en-US" sz="1400" dirty="0">
                <a:solidFill>
                  <a:srgbClr val="000000"/>
                </a:solidFill>
                <a:effectLst/>
                <a:latin typeface="+mj-lt"/>
                <a:ea typeface="Times New Roman" panose="02020603050405020304" pitchFamily="18" charset="0"/>
              </a:rPr>
              <a:t> in </a:t>
            </a:r>
            <a:r>
              <a:rPr lang="en-US" sz="1400" dirty="0" err="1">
                <a:solidFill>
                  <a:srgbClr val="000000"/>
                </a:solidFill>
                <a:effectLst/>
                <a:latin typeface="+mj-lt"/>
                <a:ea typeface="Times New Roman" panose="02020603050405020304" pitchFamily="18" charset="0"/>
              </a:rPr>
              <a:t>atsvulputate</a:t>
            </a:r>
            <a:r>
              <a:rPr lang="en-US" sz="1400" dirty="0">
                <a:solidFill>
                  <a:srgbClr val="000000"/>
                </a:solidFill>
                <a:effectLst/>
                <a:latin typeface="+mj-lt"/>
                <a:ea typeface="Times New Roman" panose="02020603050405020304" pitchFamily="18" charset="0"/>
              </a:rPr>
              <a:t> </a:t>
            </a:r>
            <a:r>
              <a:rPr lang="en-US" sz="1400" dirty="0" err="1">
                <a:solidFill>
                  <a:srgbClr val="000000"/>
                </a:solidFill>
                <a:effectLst/>
                <a:latin typeface="+mj-lt"/>
                <a:ea typeface="Times New Roman" panose="02020603050405020304" pitchFamily="18" charset="0"/>
              </a:rPr>
              <a:t>velit</a:t>
            </a:r>
            <a:r>
              <a:rPr lang="en-US" sz="1400" dirty="0">
                <a:solidFill>
                  <a:srgbClr val="000000"/>
                </a:solidFill>
                <a:effectLst/>
                <a:latin typeface="+mj-lt"/>
                <a:ea typeface="Times New Roman" panose="02020603050405020304" pitchFamily="18" charset="0"/>
              </a:rPr>
              <a:t> </a:t>
            </a:r>
            <a:r>
              <a:rPr lang="en-US" sz="1400" dirty="0" err="1">
                <a:solidFill>
                  <a:srgbClr val="000000"/>
                </a:solidFill>
                <a:effectLst/>
                <a:latin typeface="+mj-lt"/>
                <a:ea typeface="Times New Roman" panose="02020603050405020304" pitchFamily="18" charset="0"/>
              </a:rPr>
              <a:t>esse</a:t>
            </a:r>
            <a:r>
              <a:rPr lang="en-US" sz="1400" dirty="0">
                <a:solidFill>
                  <a:srgbClr val="000000"/>
                </a:solidFill>
                <a:effectLst/>
                <a:latin typeface="+mj-lt"/>
                <a:ea typeface="Times New Roman" panose="02020603050405020304" pitchFamily="18" charset="0"/>
              </a:rPr>
              <a:t> </a:t>
            </a:r>
            <a:r>
              <a:rPr lang="en-US" sz="1400" dirty="0" err="1">
                <a:solidFill>
                  <a:srgbClr val="000000"/>
                </a:solidFill>
                <a:effectLst/>
                <a:latin typeface="+mj-lt"/>
                <a:ea typeface="Times New Roman" panose="02020603050405020304" pitchFamily="18" charset="0"/>
              </a:rPr>
              <a:t>molestie</a:t>
            </a:r>
            <a:r>
              <a:rPr lang="en-US" sz="1400" dirty="0">
                <a:solidFill>
                  <a:srgbClr val="000000"/>
                </a:solidFill>
                <a:effectLst/>
                <a:latin typeface="+mj-lt"/>
                <a:ea typeface="Times New Roman" panose="02020603050405020304" pitchFamily="18" charset="0"/>
              </a:rPr>
              <a:t> at </a:t>
            </a:r>
            <a:r>
              <a:rPr lang="en-US" sz="1400" dirty="0" err="1">
                <a:solidFill>
                  <a:srgbClr val="000000"/>
                </a:solidFill>
                <a:effectLst/>
                <a:latin typeface="+mj-lt"/>
                <a:ea typeface="Times New Roman" panose="02020603050405020304" pitchFamily="18" charset="0"/>
              </a:rPr>
              <a:t>consequat</a:t>
            </a:r>
            <a:r>
              <a:rPr lang="en-US" sz="1400" dirty="0">
                <a:solidFill>
                  <a:srgbClr val="000000"/>
                </a:solidFill>
                <a:effectLst/>
                <a:latin typeface="+mj-lt"/>
                <a:ea typeface="Times New Roman" panose="02020603050405020304" pitchFamily="18" charset="0"/>
              </a:rPr>
              <a:t>. </a:t>
            </a:r>
            <a:r>
              <a:rPr lang="en-US" sz="1400" dirty="0" err="1">
                <a:solidFill>
                  <a:srgbClr val="000000"/>
                </a:solidFill>
                <a:effectLst/>
                <a:latin typeface="+mj-lt"/>
                <a:ea typeface="Times New Roman" panose="02020603050405020304" pitchFamily="18" charset="0"/>
              </a:rPr>
              <a:t>Exerci</a:t>
            </a:r>
            <a:r>
              <a:rPr lang="en-US" sz="1400" dirty="0">
                <a:solidFill>
                  <a:srgbClr val="000000"/>
                </a:solidFill>
                <a:effectLst/>
                <a:latin typeface="+mj-lt"/>
                <a:ea typeface="Times New Roman" panose="02020603050405020304" pitchFamily="18" charset="0"/>
              </a:rPr>
              <a:t> </a:t>
            </a:r>
            <a:r>
              <a:rPr lang="en-US" sz="1400" dirty="0" err="1">
                <a:solidFill>
                  <a:srgbClr val="000000"/>
                </a:solidFill>
                <a:effectLst/>
                <a:latin typeface="+mj-lt"/>
                <a:ea typeface="Times New Roman" panose="02020603050405020304" pitchFamily="18" charset="0"/>
              </a:rPr>
              <a:t>tation</a:t>
            </a:r>
            <a:r>
              <a:rPr lang="en-US" sz="1400" dirty="0">
                <a:solidFill>
                  <a:srgbClr val="000000"/>
                </a:solidFill>
                <a:effectLst/>
                <a:latin typeface="+mj-lt"/>
                <a:ea typeface="Times New Roman" panose="02020603050405020304" pitchFamily="18" charset="0"/>
              </a:rPr>
              <a:t> </a:t>
            </a:r>
            <a:r>
              <a:rPr lang="en-US" sz="1400" dirty="0" err="1">
                <a:solidFill>
                  <a:srgbClr val="000000"/>
                </a:solidFill>
                <a:effectLst/>
                <a:latin typeface="+mj-lt"/>
                <a:ea typeface="Times New Roman" panose="02020603050405020304" pitchFamily="18" charset="0"/>
              </a:rPr>
              <a:t>ullamcorper</a:t>
            </a:r>
            <a:r>
              <a:rPr lang="en-US" sz="1400" dirty="0">
                <a:solidFill>
                  <a:srgbClr val="000000"/>
                </a:solidFill>
                <a:effectLst/>
                <a:latin typeface="+mj-lt"/>
                <a:ea typeface="Times New Roman" panose="02020603050405020304" pitchFamily="18" charset="0"/>
              </a:rPr>
              <a:t> </a:t>
            </a:r>
            <a:r>
              <a:rPr lang="en-US" sz="1400" dirty="0" err="1">
                <a:solidFill>
                  <a:srgbClr val="000000"/>
                </a:solidFill>
                <a:effectLst/>
                <a:latin typeface="+mj-lt"/>
                <a:ea typeface="Times New Roman" panose="02020603050405020304" pitchFamily="18" charset="0"/>
              </a:rPr>
              <a:t>suscipit</a:t>
            </a:r>
            <a:r>
              <a:rPr lang="en-US" sz="1400" dirty="0">
                <a:solidFill>
                  <a:srgbClr val="000000"/>
                </a:solidFill>
                <a:effectLst/>
                <a:latin typeface="+mj-lt"/>
                <a:ea typeface="Times New Roman" panose="02020603050405020304" pitchFamily="18" charset="0"/>
              </a:rPr>
              <a:t> lobortis vulputate </a:t>
            </a:r>
            <a:r>
              <a:rPr lang="en-US" sz="1400" dirty="0" err="1">
                <a:solidFill>
                  <a:srgbClr val="000000"/>
                </a:solidFill>
                <a:effectLst/>
                <a:latin typeface="+mj-lt"/>
                <a:ea typeface="Times New Roman" panose="02020603050405020304" pitchFamily="18" charset="0"/>
              </a:rPr>
              <a:t>velit</a:t>
            </a:r>
            <a:r>
              <a:rPr lang="en-US" sz="1400" dirty="0">
                <a:solidFill>
                  <a:srgbClr val="000000"/>
                </a:solidFill>
                <a:effectLst/>
                <a:latin typeface="+mj-lt"/>
                <a:ea typeface="Times New Roman" panose="02020603050405020304" pitchFamily="18" charset="0"/>
              </a:rPr>
              <a:t>.</a:t>
            </a:r>
          </a:p>
          <a:p>
            <a:pPr marL="0" marR="0" algn="just">
              <a:lnSpc>
                <a:spcPts val="15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400" dirty="0">
              <a:solidFill>
                <a:srgbClr val="000000"/>
              </a:solidFill>
              <a:effectLst/>
              <a:latin typeface="+mj-lt"/>
              <a:ea typeface="Times New Roman" panose="02020603050405020304" pitchFamily="18" charset="0"/>
            </a:endParaRPr>
          </a:p>
          <a:p>
            <a:pPr marL="0" marR="0" algn="just">
              <a:lnSpc>
                <a:spcPts val="15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a:solidFill>
                  <a:srgbClr val="000000"/>
                </a:solidFill>
                <a:effectLst/>
                <a:latin typeface="+mj-lt"/>
                <a:ea typeface="Times New Roman" panose="02020603050405020304" pitchFamily="18" charset="0"/>
              </a:rPr>
              <a:t>• Ut </a:t>
            </a:r>
            <a:r>
              <a:rPr lang="en-US" sz="1400" dirty="0" err="1">
                <a:solidFill>
                  <a:srgbClr val="000000"/>
                </a:solidFill>
                <a:effectLst/>
                <a:latin typeface="+mj-lt"/>
                <a:ea typeface="Times New Roman" panose="02020603050405020304" pitchFamily="18" charset="0"/>
              </a:rPr>
              <a:t>laoreet</a:t>
            </a:r>
            <a:endParaRPr lang="en-US" sz="1400" dirty="0">
              <a:solidFill>
                <a:srgbClr val="000000"/>
              </a:solidFill>
              <a:effectLst/>
              <a:latin typeface="+mj-lt"/>
              <a:ea typeface="Times New Roman" panose="02020603050405020304" pitchFamily="18" charset="0"/>
            </a:endParaRPr>
          </a:p>
          <a:p>
            <a:pPr marL="0" marR="0" algn="just">
              <a:lnSpc>
                <a:spcPts val="15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400" dirty="0">
              <a:solidFill>
                <a:srgbClr val="000000"/>
              </a:solidFill>
              <a:effectLst/>
              <a:latin typeface="+mj-lt"/>
              <a:ea typeface="Times New Roman" panose="02020603050405020304" pitchFamily="18" charset="0"/>
            </a:endParaRPr>
          </a:p>
          <a:p>
            <a:pPr algn="just">
              <a:lnSpc>
                <a:spcPts val="15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a:solidFill>
                  <a:srgbClr val="000000"/>
                </a:solidFill>
                <a:effectLst/>
                <a:latin typeface="+mj-lt"/>
                <a:ea typeface="Times New Roman" panose="02020603050405020304" pitchFamily="18" charset="0"/>
              </a:rPr>
              <a:t>• Ut </a:t>
            </a:r>
            <a:r>
              <a:rPr lang="en-US" sz="1400" dirty="0" err="1">
                <a:solidFill>
                  <a:srgbClr val="000000"/>
                </a:solidFill>
                <a:effectLst/>
                <a:latin typeface="+mj-lt"/>
                <a:ea typeface="Times New Roman" panose="02020603050405020304" pitchFamily="18" charset="0"/>
              </a:rPr>
              <a:t>laoreet</a:t>
            </a:r>
            <a:endParaRPr lang="en-US" sz="1400" dirty="0">
              <a:solidFill>
                <a:srgbClr val="000000"/>
              </a:solidFill>
              <a:effectLst/>
              <a:latin typeface="+mj-lt"/>
              <a:ea typeface="Times New Roman" panose="02020603050405020304" pitchFamily="18" charset="0"/>
            </a:endParaRPr>
          </a:p>
          <a:p>
            <a:pPr marL="0" marR="0" algn="just">
              <a:lnSpc>
                <a:spcPts val="15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400" dirty="0">
              <a:solidFill>
                <a:srgbClr val="000000"/>
              </a:solidFill>
              <a:latin typeface="+mj-lt"/>
              <a:ea typeface="Times New Roman" panose="02020603050405020304" pitchFamily="18" charset="0"/>
            </a:endParaRPr>
          </a:p>
          <a:p>
            <a:pPr algn="just">
              <a:lnSpc>
                <a:spcPts val="15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a:solidFill>
                  <a:srgbClr val="000000"/>
                </a:solidFill>
                <a:effectLst/>
                <a:latin typeface="+mj-lt"/>
                <a:ea typeface="Times New Roman" panose="02020603050405020304" pitchFamily="18" charset="0"/>
              </a:rPr>
              <a:t>• Ut </a:t>
            </a:r>
            <a:r>
              <a:rPr lang="en-US" sz="1400" dirty="0" err="1">
                <a:solidFill>
                  <a:srgbClr val="000000"/>
                </a:solidFill>
                <a:effectLst/>
                <a:latin typeface="+mj-lt"/>
                <a:ea typeface="Times New Roman" panose="02020603050405020304" pitchFamily="18" charset="0"/>
              </a:rPr>
              <a:t>laoreet</a:t>
            </a:r>
            <a:endParaRPr lang="en-US" sz="1400" dirty="0">
              <a:solidFill>
                <a:srgbClr val="000000"/>
              </a:solidFill>
              <a:effectLst/>
              <a:latin typeface="+mj-lt"/>
              <a:ea typeface="Times New Roman" panose="02020603050405020304" pitchFamily="18" charset="0"/>
            </a:endParaRPr>
          </a:p>
          <a:p>
            <a:pPr marL="0" marR="0" algn="just">
              <a:lnSpc>
                <a:spcPts val="15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400" dirty="0">
              <a:solidFill>
                <a:srgbClr val="000000"/>
              </a:solidFill>
              <a:effectLst/>
              <a:latin typeface="+mj-lt"/>
              <a:ea typeface="Times New Roman" panose="02020603050405020304" pitchFamily="18" charset="0"/>
            </a:endParaRPr>
          </a:p>
          <a:p>
            <a:pPr algn="just">
              <a:lnSpc>
                <a:spcPts val="15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a:solidFill>
                  <a:srgbClr val="000000"/>
                </a:solidFill>
                <a:effectLst/>
                <a:latin typeface="+mj-lt"/>
                <a:ea typeface="Times New Roman" panose="02020603050405020304" pitchFamily="18" charset="0"/>
              </a:rPr>
              <a:t>• Ut </a:t>
            </a:r>
            <a:r>
              <a:rPr lang="en-US" sz="1400" dirty="0" err="1">
                <a:solidFill>
                  <a:srgbClr val="000000"/>
                </a:solidFill>
                <a:effectLst/>
                <a:latin typeface="+mj-lt"/>
                <a:ea typeface="Times New Roman" panose="02020603050405020304" pitchFamily="18" charset="0"/>
              </a:rPr>
              <a:t>laoreet</a:t>
            </a:r>
            <a:endParaRPr lang="en-US" sz="1400" dirty="0">
              <a:solidFill>
                <a:srgbClr val="000000"/>
              </a:solidFill>
              <a:effectLst/>
              <a:latin typeface="+mj-lt"/>
              <a:ea typeface="Times New Roman" panose="02020603050405020304" pitchFamily="18" charset="0"/>
            </a:endParaRPr>
          </a:p>
          <a:p>
            <a:pPr marL="0" marR="0" algn="just">
              <a:lnSpc>
                <a:spcPts val="15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400" dirty="0">
              <a:solidFill>
                <a:srgbClr val="000000"/>
              </a:solidFill>
              <a:effectLst/>
              <a:latin typeface="+mj-lt"/>
              <a:ea typeface="Times New Roman" panose="02020603050405020304" pitchFamily="18" charset="0"/>
            </a:endParaRPr>
          </a:p>
        </p:txBody>
      </p:sp>
    </p:spTree>
    <p:extLst>
      <p:ext uri="{BB962C8B-B14F-4D97-AF65-F5344CB8AC3E}">
        <p14:creationId xmlns:p14="http://schemas.microsoft.com/office/powerpoint/2010/main" val="463229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3181386-7A38-6091-0CFF-5662E8383C6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5A98BF3-53AB-0E8F-E53E-9B395BDFA9A8}"/>
              </a:ext>
            </a:extLst>
          </p:cNvPr>
          <p:cNvSpPr/>
          <p:nvPr/>
        </p:nvSpPr>
        <p:spPr>
          <a:xfrm>
            <a:off x="0" y="1"/>
            <a:ext cx="12192000" cy="6858000"/>
          </a:xfrm>
          <a:prstGeom prst="rect">
            <a:avLst/>
          </a:prstGeom>
          <a:solidFill>
            <a:srgbClr val="47674D"/>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26FDC8-E364-2D86-A05C-E6E0C787BD5A}"/>
              </a:ext>
            </a:extLst>
          </p:cNvPr>
          <p:cNvSpPr>
            <a:spLocks noGrp="1"/>
          </p:cNvSpPr>
          <p:nvPr>
            <p:ph type="title"/>
          </p:nvPr>
        </p:nvSpPr>
        <p:spPr>
          <a:xfrm>
            <a:off x="3609885" y="1099595"/>
            <a:ext cx="6239466" cy="1325563"/>
          </a:xfrm>
        </p:spPr>
        <p:txBody>
          <a:bodyPr>
            <a:normAutofit/>
          </a:bodyPr>
          <a:lstStyle/>
          <a:p>
            <a:r>
              <a:rPr lang="en-US" sz="3600" dirty="0">
                <a:solidFill>
                  <a:schemeClr val="bg1"/>
                </a:solidFill>
              </a:rPr>
              <a:t>Headline</a:t>
            </a:r>
          </a:p>
        </p:txBody>
      </p:sp>
      <p:sp>
        <p:nvSpPr>
          <p:cNvPr id="4" name="Content Placeholder 3">
            <a:extLst>
              <a:ext uri="{FF2B5EF4-FFF2-40B4-BE49-F238E27FC236}">
                <a16:creationId xmlns:a16="http://schemas.microsoft.com/office/drawing/2014/main" id="{FF23FB94-C3C8-308A-25CC-FA8F19DFF883}"/>
              </a:ext>
            </a:extLst>
          </p:cNvPr>
          <p:cNvSpPr>
            <a:spLocks noGrp="1"/>
          </p:cNvSpPr>
          <p:nvPr>
            <p:ph idx="1"/>
          </p:nvPr>
        </p:nvSpPr>
        <p:spPr>
          <a:xfrm>
            <a:off x="3609885" y="2483030"/>
            <a:ext cx="6891975" cy="2777926"/>
          </a:xfrm>
        </p:spPr>
        <p:txBody>
          <a:bodyPr>
            <a:normAutofit/>
          </a:bodyPr>
          <a:lstStyle/>
          <a:p>
            <a:pPr marL="0" marR="0" indent="0">
              <a:lnSpc>
                <a:spcPts val="1500"/>
              </a:lnSpc>
              <a:spcBef>
                <a:spcPts val="0"/>
              </a:spcBef>
              <a:spcAft>
                <a:spcPts val="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err="1">
                <a:solidFill>
                  <a:schemeClr val="bg1"/>
                </a:solidFill>
                <a:effectLst/>
                <a:latin typeface="+mj-lt"/>
                <a:ea typeface="Times New Roman" panose="02020603050405020304" pitchFamily="18" charset="0"/>
              </a:rPr>
              <a:t>Ullamcorper</a:t>
            </a:r>
            <a:r>
              <a:rPr lang="en-US" sz="1400" dirty="0">
                <a:solidFill>
                  <a:schemeClr val="bg1"/>
                </a:solidFill>
                <a:effectLst/>
                <a:latin typeface="+mj-lt"/>
                <a:ea typeface="Times New Roman" panose="02020603050405020304" pitchFamily="18" charset="0"/>
              </a:rPr>
              <a:t> et </a:t>
            </a:r>
            <a:r>
              <a:rPr lang="en-US" sz="1400" dirty="0" err="1">
                <a:solidFill>
                  <a:schemeClr val="bg1"/>
                </a:solidFill>
                <a:effectLst/>
                <a:latin typeface="+mj-lt"/>
                <a:ea typeface="Times New Roman" panose="02020603050405020304" pitchFamily="18" charset="0"/>
              </a:rPr>
              <a:t>suscipit</a:t>
            </a:r>
            <a:r>
              <a:rPr lang="en-US" sz="1400" dirty="0">
                <a:solidFill>
                  <a:schemeClr val="bg1"/>
                </a:solidFill>
                <a:effectLst/>
                <a:latin typeface="+mj-lt"/>
                <a:ea typeface="Times New Roman" panose="02020603050405020304" pitchFamily="18" charset="0"/>
              </a:rPr>
              <a:t> lobortis vulputate </a:t>
            </a:r>
            <a:r>
              <a:rPr lang="en-US" sz="1400" dirty="0" err="1">
                <a:solidFill>
                  <a:schemeClr val="bg1"/>
                </a:solidFill>
                <a:effectLst/>
                <a:latin typeface="+mj-lt"/>
                <a:ea typeface="Times New Roman" panose="02020603050405020304" pitchFamily="18" charset="0"/>
              </a:rPr>
              <a:t>velit</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esse</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molestie</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consequat</a:t>
            </a:r>
            <a:r>
              <a:rPr lang="en-US" sz="1400" dirty="0">
                <a:solidFill>
                  <a:schemeClr val="bg1"/>
                </a:solidFill>
                <a:effectLst/>
                <a:latin typeface="+mj-lt"/>
                <a:ea typeface="Times New Roman" panose="02020603050405020304" pitchFamily="18" charset="0"/>
              </a:rPr>
              <a:t> vel illum sat dolor </a:t>
            </a:r>
            <a:r>
              <a:rPr lang="en-US" sz="1400" dirty="0" err="1">
                <a:solidFill>
                  <a:schemeClr val="bg1"/>
                </a:solidFill>
                <a:effectLst/>
                <a:latin typeface="+mj-lt"/>
                <a:ea typeface="Times New Roman" panose="02020603050405020304" pitchFamily="18" charset="0"/>
              </a:rPr>
              <a:t>euismod</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tincidunt</a:t>
            </a:r>
            <a:r>
              <a:rPr lang="en-US" sz="1400" dirty="0">
                <a:solidFill>
                  <a:schemeClr val="bg1"/>
                </a:solidFill>
                <a:effectLst/>
                <a:latin typeface="+mj-lt"/>
                <a:ea typeface="Times New Roman" panose="02020603050405020304" pitchFamily="18" charset="0"/>
              </a:rPr>
              <a:t> vel </a:t>
            </a:r>
            <a:r>
              <a:rPr lang="en-US" sz="1400" dirty="0" err="1">
                <a:solidFill>
                  <a:schemeClr val="bg1"/>
                </a:solidFill>
                <a:effectLst/>
                <a:latin typeface="+mj-lt"/>
                <a:ea typeface="Times New Roman" panose="02020603050405020304" pitchFamily="18" charset="0"/>
              </a:rPr>
              <a:t>eum</a:t>
            </a:r>
            <a:r>
              <a:rPr lang="en-US" sz="1400" dirty="0">
                <a:solidFill>
                  <a:schemeClr val="bg1"/>
                </a:solidFill>
                <a:effectLst/>
                <a:latin typeface="+mj-lt"/>
                <a:ea typeface="Times New Roman" panose="02020603050405020304" pitchFamily="18" charset="0"/>
              </a:rPr>
              <a:t> iriure dolor in </a:t>
            </a:r>
            <a:r>
              <a:rPr lang="en-US" sz="1400" dirty="0" err="1">
                <a:solidFill>
                  <a:schemeClr val="bg1"/>
                </a:solidFill>
                <a:effectLst/>
                <a:latin typeface="+mj-lt"/>
                <a:ea typeface="Times New Roman" panose="02020603050405020304" pitchFamily="18" charset="0"/>
              </a:rPr>
              <a:t>esse</a:t>
            </a:r>
            <a:r>
              <a:rPr lang="en-US" sz="1400" dirty="0">
                <a:solidFill>
                  <a:schemeClr val="bg1"/>
                </a:solidFill>
                <a:effectLst/>
                <a:latin typeface="+mj-lt"/>
                <a:ea typeface="Times New Roman" panose="02020603050405020304" pitchFamily="18" charset="0"/>
              </a:rPr>
              <a:t>. Ut </a:t>
            </a:r>
            <a:r>
              <a:rPr lang="en-US" sz="1400" dirty="0" err="1">
                <a:solidFill>
                  <a:schemeClr val="bg1"/>
                </a:solidFill>
                <a:effectLst/>
                <a:latin typeface="+mj-lt"/>
                <a:ea typeface="Times New Roman" panose="02020603050405020304" pitchFamily="18" charset="0"/>
              </a:rPr>
              <a:t>laoreet</a:t>
            </a:r>
            <a:r>
              <a:rPr lang="en-US" sz="1400" dirty="0">
                <a:solidFill>
                  <a:schemeClr val="bg1"/>
                </a:solidFill>
                <a:effectLst/>
                <a:latin typeface="+mj-lt"/>
                <a:ea typeface="Times New Roman" panose="02020603050405020304" pitchFamily="18" charset="0"/>
              </a:rPr>
              <a:t> dolore magna </a:t>
            </a:r>
            <a:r>
              <a:rPr lang="en-US" sz="1400" dirty="0" err="1">
                <a:solidFill>
                  <a:schemeClr val="bg1"/>
                </a:solidFill>
                <a:effectLst/>
                <a:latin typeface="+mj-lt"/>
                <a:ea typeface="Times New Roman" panose="02020603050405020304" pitchFamily="18" charset="0"/>
              </a:rPr>
              <a:t>aliquam</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erat</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volutpat</a:t>
            </a:r>
            <a:r>
              <a:rPr lang="en-US" sz="1400" dirty="0">
                <a:solidFill>
                  <a:schemeClr val="bg1"/>
                </a:solidFill>
                <a:effectLst/>
                <a:latin typeface="+mj-lt"/>
                <a:ea typeface="Times New Roman" panose="02020603050405020304" pitchFamily="18" charset="0"/>
              </a:rPr>
              <a:t>. Ad minim veniam, </a:t>
            </a:r>
            <a:r>
              <a:rPr lang="en-US" sz="1400" dirty="0" err="1">
                <a:solidFill>
                  <a:schemeClr val="bg1"/>
                </a:solidFill>
                <a:effectLst/>
                <a:latin typeface="+mj-lt"/>
                <a:ea typeface="Times New Roman" panose="02020603050405020304" pitchFamily="18" charset="0"/>
              </a:rPr>
              <a:t>quis</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nostrud</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Hendrerit</a:t>
            </a:r>
            <a:r>
              <a:rPr lang="en-US" sz="1400" dirty="0">
                <a:solidFill>
                  <a:schemeClr val="bg1"/>
                </a:solidFill>
                <a:effectLst/>
                <a:latin typeface="+mj-lt"/>
                <a:ea typeface="Times New Roman" panose="02020603050405020304" pitchFamily="18" charset="0"/>
              </a:rPr>
              <a:t> in </a:t>
            </a:r>
            <a:r>
              <a:rPr lang="en-US" sz="1400" dirty="0" err="1">
                <a:solidFill>
                  <a:schemeClr val="bg1"/>
                </a:solidFill>
                <a:effectLst/>
                <a:latin typeface="+mj-lt"/>
                <a:ea typeface="Times New Roman" panose="02020603050405020304" pitchFamily="18" charset="0"/>
              </a:rPr>
              <a:t>atsvulputate</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velit</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esse</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molestie</a:t>
            </a:r>
            <a:r>
              <a:rPr lang="en-US" sz="1400" dirty="0">
                <a:solidFill>
                  <a:schemeClr val="bg1"/>
                </a:solidFill>
                <a:effectLst/>
                <a:latin typeface="+mj-lt"/>
                <a:ea typeface="Times New Roman" panose="02020603050405020304" pitchFamily="18" charset="0"/>
              </a:rPr>
              <a:t> at </a:t>
            </a:r>
            <a:r>
              <a:rPr lang="en-US" sz="1400" dirty="0" err="1">
                <a:solidFill>
                  <a:schemeClr val="bg1"/>
                </a:solidFill>
                <a:effectLst/>
                <a:latin typeface="+mj-lt"/>
                <a:ea typeface="Times New Roman" panose="02020603050405020304" pitchFamily="18" charset="0"/>
              </a:rPr>
              <a:t>consequat</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Exerci</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tation</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ullamcorper</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suscipit</a:t>
            </a:r>
            <a:r>
              <a:rPr lang="en-US" sz="1400" dirty="0">
                <a:solidFill>
                  <a:schemeClr val="bg1"/>
                </a:solidFill>
                <a:effectLst/>
                <a:latin typeface="+mj-lt"/>
                <a:ea typeface="Times New Roman" panose="02020603050405020304" pitchFamily="18" charset="0"/>
              </a:rPr>
              <a:t> lobortis</a:t>
            </a:r>
          </a:p>
          <a:p>
            <a:pPr marL="0" marR="0" indent="0">
              <a:lnSpc>
                <a:spcPts val="1500"/>
              </a:lnSpc>
              <a:spcBef>
                <a:spcPts val="0"/>
              </a:spcBef>
              <a:spcAft>
                <a:spcPts val="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400" dirty="0">
              <a:solidFill>
                <a:schemeClr val="bg1"/>
              </a:solidFill>
              <a:latin typeface="+mj-lt"/>
              <a:ea typeface="Times New Roman" panose="02020603050405020304" pitchFamily="18" charset="0"/>
            </a:endParaRPr>
          </a:p>
          <a:p>
            <a:pPr marL="0" indent="0">
              <a:lnSpc>
                <a:spcPts val="1500"/>
              </a:lnSpc>
              <a:spcBef>
                <a:spcPts val="0"/>
              </a:spcBef>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err="1">
                <a:solidFill>
                  <a:schemeClr val="bg1"/>
                </a:solidFill>
                <a:effectLst/>
                <a:latin typeface="+mj-lt"/>
                <a:ea typeface="Times New Roman" panose="02020603050405020304" pitchFamily="18" charset="0"/>
              </a:rPr>
              <a:t>Ullamcorper</a:t>
            </a:r>
            <a:r>
              <a:rPr lang="en-US" sz="1400" dirty="0">
                <a:solidFill>
                  <a:schemeClr val="bg1"/>
                </a:solidFill>
                <a:effectLst/>
                <a:latin typeface="+mj-lt"/>
                <a:ea typeface="Times New Roman" panose="02020603050405020304" pitchFamily="18" charset="0"/>
              </a:rPr>
              <a:t> et </a:t>
            </a:r>
            <a:r>
              <a:rPr lang="en-US" sz="1400" dirty="0" err="1">
                <a:solidFill>
                  <a:schemeClr val="bg1"/>
                </a:solidFill>
                <a:effectLst/>
                <a:latin typeface="+mj-lt"/>
                <a:ea typeface="Times New Roman" panose="02020603050405020304" pitchFamily="18" charset="0"/>
              </a:rPr>
              <a:t>suscipit</a:t>
            </a:r>
            <a:r>
              <a:rPr lang="en-US" sz="1400" dirty="0">
                <a:solidFill>
                  <a:schemeClr val="bg1"/>
                </a:solidFill>
                <a:effectLst/>
                <a:latin typeface="+mj-lt"/>
                <a:ea typeface="Times New Roman" panose="02020603050405020304" pitchFamily="18" charset="0"/>
              </a:rPr>
              <a:t> lobortis vulputate </a:t>
            </a:r>
            <a:r>
              <a:rPr lang="en-US" sz="1400" dirty="0" err="1">
                <a:solidFill>
                  <a:schemeClr val="bg1"/>
                </a:solidFill>
                <a:effectLst/>
                <a:latin typeface="+mj-lt"/>
                <a:ea typeface="Times New Roman" panose="02020603050405020304" pitchFamily="18" charset="0"/>
              </a:rPr>
              <a:t>velit</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esse</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molestie</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consequat</a:t>
            </a:r>
            <a:r>
              <a:rPr lang="en-US" sz="1400" dirty="0">
                <a:solidFill>
                  <a:schemeClr val="bg1"/>
                </a:solidFill>
                <a:effectLst/>
                <a:latin typeface="+mj-lt"/>
                <a:ea typeface="Times New Roman" panose="02020603050405020304" pitchFamily="18" charset="0"/>
              </a:rPr>
              <a:t> vel illum sat dolor </a:t>
            </a:r>
            <a:r>
              <a:rPr lang="en-US" sz="1400" dirty="0" err="1">
                <a:solidFill>
                  <a:schemeClr val="bg1"/>
                </a:solidFill>
                <a:effectLst/>
                <a:latin typeface="+mj-lt"/>
                <a:ea typeface="Times New Roman" panose="02020603050405020304" pitchFamily="18" charset="0"/>
              </a:rPr>
              <a:t>euismod</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tincidunt</a:t>
            </a:r>
            <a:r>
              <a:rPr lang="en-US" sz="1400" dirty="0">
                <a:solidFill>
                  <a:schemeClr val="bg1"/>
                </a:solidFill>
                <a:effectLst/>
                <a:latin typeface="+mj-lt"/>
                <a:ea typeface="Times New Roman" panose="02020603050405020304" pitchFamily="18" charset="0"/>
              </a:rPr>
              <a:t> vel </a:t>
            </a:r>
            <a:r>
              <a:rPr lang="en-US" sz="1400" dirty="0" err="1">
                <a:solidFill>
                  <a:schemeClr val="bg1"/>
                </a:solidFill>
                <a:effectLst/>
                <a:latin typeface="+mj-lt"/>
                <a:ea typeface="Times New Roman" panose="02020603050405020304" pitchFamily="18" charset="0"/>
              </a:rPr>
              <a:t>eum</a:t>
            </a:r>
            <a:r>
              <a:rPr lang="en-US" sz="1400" dirty="0">
                <a:solidFill>
                  <a:schemeClr val="bg1"/>
                </a:solidFill>
                <a:effectLst/>
                <a:latin typeface="+mj-lt"/>
                <a:ea typeface="Times New Roman" panose="02020603050405020304" pitchFamily="18" charset="0"/>
              </a:rPr>
              <a:t> iriure dolor in </a:t>
            </a:r>
            <a:r>
              <a:rPr lang="en-US" sz="1400" dirty="0" err="1">
                <a:solidFill>
                  <a:schemeClr val="bg1"/>
                </a:solidFill>
                <a:effectLst/>
                <a:latin typeface="+mj-lt"/>
                <a:ea typeface="Times New Roman" panose="02020603050405020304" pitchFamily="18" charset="0"/>
              </a:rPr>
              <a:t>esse</a:t>
            </a:r>
            <a:r>
              <a:rPr lang="en-US" sz="1400" dirty="0">
                <a:solidFill>
                  <a:schemeClr val="bg1"/>
                </a:solidFill>
                <a:effectLst/>
                <a:latin typeface="+mj-lt"/>
                <a:ea typeface="Times New Roman" panose="02020603050405020304" pitchFamily="18" charset="0"/>
              </a:rPr>
              <a:t>. Ut </a:t>
            </a:r>
            <a:r>
              <a:rPr lang="en-US" sz="1400" dirty="0" err="1">
                <a:solidFill>
                  <a:schemeClr val="bg1"/>
                </a:solidFill>
                <a:effectLst/>
                <a:latin typeface="+mj-lt"/>
                <a:ea typeface="Times New Roman" panose="02020603050405020304" pitchFamily="18" charset="0"/>
              </a:rPr>
              <a:t>laoreet</a:t>
            </a:r>
            <a:r>
              <a:rPr lang="en-US" sz="1400" dirty="0">
                <a:solidFill>
                  <a:schemeClr val="bg1"/>
                </a:solidFill>
                <a:effectLst/>
                <a:latin typeface="+mj-lt"/>
                <a:ea typeface="Times New Roman" panose="02020603050405020304" pitchFamily="18" charset="0"/>
              </a:rPr>
              <a:t> dolore magna </a:t>
            </a:r>
            <a:r>
              <a:rPr lang="en-US" sz="1400" dirty="0" err="1">
                <a:solidFill>
                  <a:schemeClr val="bg1"/>
                </a:solidFill>
                <a:effectLst/>
                <a:latin typeface="+mj-lt"/>
                <a:ea typeface="Times New Roman" panose="02020603050405020304" pitchFamily="18" charset="0"/>
              </a:rPr>
              <a:t>aliquam</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erat</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volutpat</a:t>
            </a:r>
            <a:r>
              <a:rPr lang="en-US" sz="1400" dirty="0">
                <a:solidFill>
                  <a:schemeClr val="bg1"/>
                </a:solidFill>
                <a:effectLst/>
                <a:latin typeface="+mj-lt"/>
                <a:ea typeface="Times New Roman" panose="02020603050405020304" pitchFamily="18" charset="0"/>
              </a:rPr>
              <a:t>. Ad minim veniam, </a:t>
            </a:r>
            <a:r>
              <a:rPr lang="en-US" sz="1400" dirty="0" err="1">
                <a:solidFill>
                  <a:schemeClr val="bg1"/>
                </a:solidFill>
                <a:effectLst/>
                <a:latin typeface="+mj-lt"/>
                <a:ea typeface="Times New Roman" panose="02020603050405020304" pitchFamily="18" charset="0"/>
              </a:rPr>
              <a:t>quis</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nostrud</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Hendrerit</a:t>
            </a:r>
            <a:r>
              <a:rPr lang="en-US" sz="1400" dirty="0">
                <a:solidFill>
                  <a:schemeClr val="bg1"/>
                </a:solidFill>
                <a:effectLst/>
                <a:latin typeface="+mj-lt"/>
                <a:ea typeface="Times New Roman" panose="02020603050405020304" pitchFamily="18" charset="0"/>
              </a:rPr>
              <a:t> in </a:t>
            </a:r>
            <a:r>
              <a:rPr lang="en-US" sz="1400" dirty="0" err="1">
                <a:solidFill>
                  <a:schemeClr val="bg1"/>
                </a:solidFill>
                <a:effectLst/>
                <a:latin typeface="+mj-lt"/>
                <a:ea typeface="Times New Roman" panose="02020603050405020304" pitchFamily="18" charset="0"/>
              </a:rPr>
              <a:t>atsvulputate</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velit</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esse</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molestie</a:t>
            </a:r>
            <a:r>
              <a:rPr lang="en-US" sz="1400" dirty="0">
                <a:solidFill>
                  <a:schemeClr val="bg1"/>
                </a:solidFill>
                <a:effectLst/>
                <a:latin typeface="+mj-lt"/>
                <a:ea typeface="Times New Roman" panose="02020603050405020304" pitchFamily="18" charset="0"/>
              </a:rPr>
              <a:t> at </a:t>
            </a:r>
            <a:r>
              <a:rPr lang="en-US" sz="1400" dirty="0" err="1">
                <a:solidFill>
                  <a:schemeClr val="bg1"/>
                </a:solidFill>
                <a:effectLst/>
                <a:latin typeface="+mj-lt"/>
                <a:ea typeface="Times New Roman" panose="02020603050405020304" pitchFamily="18" charset="0"/>
              </a:rPr>
              <a:t>consequat</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Exerci</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tation</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ullamcorper</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suscipit</a:t>
            </a:r>
            <a:r>
              <a:rPr lang="en-US" sz="1400" dirty="0">
                <a:solidFill>
                  <a:schemeClr val="bg1"/>
                </a:solidFill>
                <a:effectLst/>
                <a:latin typeface="+mj-lt"/>
                <a:ea typeface="Times New Roman" panose="02020603050405020304" pitchFamily="18" charset="0"/>
              </a:rPr>
              <a:t> lobortis</a:t>
            </a:r>
          </a:p>
          <a:p>
            <a:pPr marL="0" marR="0" indent="0">
              <a:lnSpc>
                <a:spcPts val="1500"/>
              </a:lnSpc>
              <a:spcBef>
                <a:spcPts val="0"/>
              </a:spcBef>
              <a:spcAft>
                <a:spcPts val="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400" dirty="0">
              <a:solidFill>
                <a:schemeClr val="bg1"/>
              </a:solidFill>
              <a:effectLst/>
              <a:latin typeface="+mj-lt"/>
              <a:ea typeface="Times New Roman" panose="02020603050405020304" pitchFamily="18" charset="0"/>
            </a:endParaRPr>
          </a:p>
          <a:p>
            <a:pPr marL="0" indent="0">
              <a:lnSpc>
                <a:spcPts val="1500"/>
              </a:lnSpc>
              <a:spcBef>
                <a:spcPts val="0"/>
              </a:spcBef>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err="1">
                <a:solidFill>
                  <a:schemeClr val="bg1"/>
                </a:solidFill>
                <a:effectLst/>
                <a:latin typeface="+mj-lt"/>
                <a:ea typeface="Times New Roman" panose="02020603050405020304" pitchFamily="18" charset="0"/>
              </a:rPr>
              <a:t>Ullamcorper</a:t>
            </a:r>
            <a:r>
              <a:rPr lang="en-US" sz="1400" dirty="0">
                <a:solidFill>
                  <a:schemeClr val="bg1"/>
                </a:solidFill>
                <a:effectLst/>
                <a:latin typeface="+mj-lt"/>
                <a:ea typeface="Times New Roman" panose="02020603050405020304" pitchFamily="18" charset="0"/>
              </a:rPr>
              <a:t> et </a:t>
            </a:r>
            <a:r>
              <a:rPr lang="en-US" sz="1400" dirty="0" err="1">
                <a:solidFill>
                  <a:schemeClr val="bg1"/>
                </a:solidFill>
                <a:effectLst/>
                <a:latin typeface="+mj-lt"/>
                <a:ea typeface="Times New Roman" panose="02020603050405020304" pitchFamily="18" charset="0"/>
              </a:rPr>
              <a:t>suscipit</a:t>
            </a:r>
            <a:r>
              <a:rPr lang="en-US" sz="1400" dirty="0">
                <a:solidFill>
                  <a:schemeClr val="bg1"/>
                </a:solidFill>
                <a:effectLst/>
                <a:latin typeface="+mj-lt"/>
                <a:ea typeface="Times New Roman" panose="02020603050405020304" pitchFamily="18" charset="0"/>
              </a:rPr>
              <a:t> lobortis vulputate </a:t>
            </a:r>
            <a:r>
              <a:rPr lang="en-US" sz="1400" dirty="0" err="1">
                <a:solidFill>
                  <a:schemeClr val="bg1"/>
                </a:solidFill>
                <a:effectLst/>
                <a:latin typeface="+mj-lt"/>
                <a:ea typeface="Times New Roman" panose="02020603050405020304" pitchFamily="18" charset="0"/>
              </a:rPr>
              <a:t>velit</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esse</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molestie</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consequat</a:t>
            </a:r>
            <a:r>
              <a:rPr lang="en-US" sz="1400" dirty="0">
                <a:solidFill>
                  <a:schemeClr val="bg1"/>
                </a:solidFill>
                <a:effectLst/>
                <a:latin typeface="+mj-lt"/>
                <a:ea typeface="Times New Roman" panose="02020603050405020304" pitchFamily="18" charset="0"/>
              </a:rPr>
              <a:t> vel illum sat dolor </a:t>
            </a:r>
            <a:r>
              <a:rPr lang="en-US" sz="1400" dirty="0" err="1">
                <a:solidFill>
                  <a:schemeClr val="bg1"/>
                </a:solidFill>
                <a:effectLst/>
                <a:latin typeface="+mj-lt"/>
                <a:ea typeface="Times New Roman" panose="02020603050405020304" pitchFamily="18" charset="0"/>
              </a:rPr>
              <a:t>euismod</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tincidunt</a:t>
            </a:r>
            <a:r>
              <a:rPr lang="en-US" sz="1400" dirty="0">
                <a:solidFill>
                  <a:schemeClr val="bg1"/>
                </a:solidFill>
                <a:effectLst/>
                <a:latin typeface="+mj-lt"/>
                <a:ea typeface="Times New Roman" panose="02020603050405020304" pitchFamily="18" charset="0"/>
              </a:rPr>
              <a:t> vel </a:t>
            </a:r>
            <a:r>
              <a:rPr lang="en-US" sz="1400" dirty="0" err="1">
                <a:solidFill>
                  <a:schemeClr val="bg1"/>
                </a:solidFill>
                <a:effectLst/>
                <a:latin typeface="+mj-lt"/>
                <a:ea typeface="Times New Roman" panose="02020603050405020304" pitchFamily="18" charset="0"/>
              </a:rPr>
              <a:t>eum</a:t>
            </a:r>
            <a:r>
              <a:rPr lang="en-US" sz="1400" dirty="0">
                <a:solidFill>
                  <a:schemeClr val="bg1"/>
                </a:solidFill>
                <a:effectLst/>
                <a:latin typeface="+mj-lt"/>
                <a:ea typeface="Times New Roman" panose="02020603050405020304" pitchFamily="18" charset="0"/>
              </a:rPr>
              <a:t> iriure dolor in </a:t>
            </a:r>
            <a:r>
              <a:rPr lang="en-US" sz="1400" dirty="0" err="1">
                <a:solidFill>
                  <a:schemeClr val="bg1"/>
                </a:solidFill>
                <a:effectLst/>
                <a:latin typeface="+mj-lt"/>
                <a:ea typeface="Times New Roman" panose="02020603050405020304" pitchFamily="18" charset="0"/>
              </a:rPr>
              <a:t>esse</a:t>
            </a:r>
            <a:r>
              <a:rPr lang="en-US" sz="1400" dirty="0">
                <a:solidFill>
                  <a:schemeClr val="bg1"/>
                </a:solidFill>
                <a:effectLst/>
                <a:latin typeface="+mj-lt"/>
                <a:ea typeface="Times New Roman" panose="02020603050405020304" pitchFamily="18" charset="0"/>
              </a:rPr>
              <a:t>. Ut </a:t>
            </a:r>
            <a:r>
              <a:rPr lang="en-US" sz="1400" dirty="0" err="1">
                <a:solidFill>
                  <a:schemeClr val="bg1"/>
                </a:solidFill>
                <a:effectLst/>
                <a:latin typeface="+mj-lt"/>
                <a:ea typeface="Times New Roman" panose="02020603050405020304" pitchFamily="18" charset="0"/>
              </a:rPr>
              <a:t>laoreet</a:t>
            </a:r>
            <a:r>
              <a:rPr lang="en-US" sz="1400" dirty="0">
                <a:solidFill>
                  <a:schemeClr val="bg1"/>
                </a:solidFill>
                <a:effectLst/>
                <a:latin typeface="+mj-lt"/>
                <a:ea typeface="Times New Roman" panose="02020603050405020304" pitchFamily="18" charset="0"/>
              </a:rPr>
              <a:t> dolore magna </a:t>
            </a:r>
            <a:r>
              <a:rPr lang="en-US" sz="1400" dirty="0" err="1">
                <a:solidFill>
                  <a:schemeClr val="bg1"/>
                </a:solidFill>
                <a:effectLst/>
                <a:latin typeface="+mj-lt"/>
                <a:ea typeface="Times New Roman" panose="02020603050405020304" pitchFamily="18" charset="0"/>
              </a:rPr>
              <a:t>aliquam</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erat</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volutpat</a:t>
            </a:r>
            <a:r>
              <a:rPr lang="en-US" sz="1400" dirty="0">
                <a:solidFill>
                  <a:schemeClr val="bg1"/>
                </a:solidFill>
                <a:effectLst/>
                <a:latin typeface="+mj-lt"/>
                <a:ea typeface="Times New Roman" panose="02020603050405020304" pitchFamily="18" charset="0"/>
              </a:rPr>
              <a:t>. Ad minim veniam, </a:t>
            </a:r>
            <a:r>
              <a:rPr lang="en-US" sz="1400" dirty="0" err="1">
                <a:solidFill>
                  <a:schemeClr val="bg1"/>
                </a:solidFill>
                <a:effectLst/>
                <a:latin typeface="+mj-lt"/>
                <a:ea typeface="Times New Roman" panose="02020603050405020304" pitchFamily="18" charset="0"/>
              </a:rPr>
              <a:t>quis</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nostrud</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Hendrerit</a:t>
            </a:r>
            <a:r>
              <a:rPr lang="en-US" sz="1400" dirty="0">
                <a:solidFill>
                  <a:schemeClr val="bg1"/>
                </a:solidFill>
                <a:effectLst/>
                <a:latin typeface="+mj-lt"/>
                <a:ea typeface="Times New Roman" panose="02020603050405020304" pitchFamily="18" charset="0"/>
              </a:rPr>
              <a:t> in </a:t>
            </a:r>
            <a:r>
              <a:rPr lang="en-US" sz="1400" dirty="0" err="1">
                <a:solidFill>
                  <a:schemeClr val="bg1"/>
                </a:solidFill>
                <a:effectLst/>
                <a:latin typeface="+mj-lt"/>
                <a:ea typeface="Times New Roman" panose="02020603050405020304" pitchFamily="18" charset="0"/>
              </a:rPr>
              <a:t>atsvulputate</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velit</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esse</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molestie</a:t>
            </a:r>
            <a:r>
              <a:rPr lang="en-US" sz="1400" dirty="0">
                <a:solidFill>
                  <a:schemeClr val="bg1"/>
                </a:solidFill>
                <a:effectLst/>
                <a:latin typeface="+mj-lt"/>
                <a:ea typeface="Times New Roman" panose="02020603050405020304" pitchFamily="18" charset="0"/>
              </a:rPr>
              <a:t> at </a:t>
            </a:r>
            <a:r>
              <a:rPr lang="en-US" sz="1400" dirty="0" err="1">
                <a:solidFill>
                  <a:schemeClr val="bg1"/>
                </a:solidFill>
                <a:effectLst/>
                <a:latin typeface="+mj-lt"/>
                <a:ea typeface="Times New Roman" panose="02020603050405020304" pitchFamily="18" charset="0"/>
              </a:rPr>
              <a:t>consequat</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Exerci</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tation</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ullamcorper</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suscipit</a:t>
            </a:r>
            <a:r>
              <a:rPr lang="en-US" sz="1400" dirty="0">
                <a:solidFill>
                  <a:schemeClr val="bg1"/>
                </a:solidFill>
                <a:effectLst/>
                <a:latin typeface="+mj-lt"/>
                <a:ea typeface="Times New Roman" panose="02020603050405020304" pitchFamily="18" charset="0"/>
              </a:rPr>
              <a:t> lobortis</a:t>
            </a:r>
          </a:p>
          <a:p>
            <a:pPr marL="0" marR="0" indent="0">
              <a:lnSpc>
                <a:spcPts val="1500"/>
              </a:lnSpc>
              <a:spcBef>
                <a:spcPts val="0"/>
              </a:spcBef>
              <a:spcAft>
                <a:spcPts val="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400" dirty="0">
              <a:solidFill>
                <a:schemeClr val="bg1"/>
              </a:solidFill>
              <a:effectLst/>
              <a:latin typeface="+mj-lt"/>
              <a:ea typeface="Times New Roman" panose="02020603050405020304" pitchFamily="18" charset="0"/>
            </a:endParaRPr>
          </a:p>
        </p:txBody>
      </p:sp>
      <p:pic>
        <p:nvPicPr>
          <p:cNvPr id="17" name="Picture 16">
            <a:extLst>
              <a:ext uri="{FF2B5EF4-FFF2-40B4-BE49-F238E27FC236}">
                <a16:creationId xmlns:a16="http://schemas.microsoft.com/office/drawing/2014/main" id="{3F2AE940-6555-95DD-0A15-AEFD44CEB2DC}"/>
              </a:ext>
            </a:extLst>
          </p:cNvPr>
          <p:cNvPicPr>
            <a:picLocks noChangeAspect="1"/>
          </p:cNvPicPr>
          <p:nvPr/>
        </p:nvPicPr>
        <p:blipFill>
          <a:blip r:embed="rId3"/>
          <a:srcRect l="43337" r="43337"/>
          <a:stretch/>
        </p:blipFill>
        <p:spPr>
          <a:xfrm>
            <a:off x="0" y="0"/>
            <a:ext cx="2743200" cy="6858000"/>
          </a:xfrm>
          <a:prstGeom prst="rect">
            <a:avLst/>
          </a:prstGeom>
        </p:spPr>
      </p:pic>
      <p:sp>
        <p:nvSpPr>
          <p:cNvPr id="3" name="Rectangle 2">
            <a:extLst>
              <a:ext uri="{FF2B5EF4-FFF2-40B4-BE49-F238E27FC236}">
                <a16:creationId xmlns:a16="http://schemas.microsoft.com/office/drawing/2014/main" id="{182F839F-6D3C-310C-3E1C-760DF77EA154}"/>
              </a:ext>
            </a:extLst>
          </p:cNvPr>
          <p:cNvSpPr/>
          <p:nvPr/>
        </p:nvSpPr>
        <p:spPr>
          <a:xfrm>
            <a:off x="0" y="0"/>
            <a:ext cx="12192000" cy="95250"/>
          </a:xfrm>
          <a:prstGeom prst="rect">
            <a:avLst/>
          </a:prstGeom>
          <a:solidFill>
            <a:srgbClr val="47A4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0766C760-4059-E1ED-0DF7-91DDD25D35E3}"/>
              </a:ext>
            </a:extLst>
          </p:cNvPr>
          <p:cNvGrpSpPr/>
          <p:nvPr/>
        </p:nvGrpSpPr>
        <p:grpSpPr>
          <a:xfrm>
            <a:off x="11157930" y="5880100"/>
            <a:ext cx="680216" cy="675024"/>
            <a:chOff x="10538171" y="5993189"/>
            <a:chExt cx="1020575" cy="1012785"/>
          </a:xfrm>
        </p:grpSpPr>
        <p:sp>
          <p:nvSpPr>
            <p:cNvPr id="7" name="Oval 6">
              <a:extLst>
                <a:ext uri="{FF2B5EF4-FFF2-40B4-BE49-F238E27FC236}">
                  <a16:creationId xmlns:a16="http://schemas.microsoft.com/office/drawing/2014/main" id="{7A00A7C5-B388-16DF-70B7-D6B403EDB1BA}"/>
                </a:ext>
              </a:extLst>
            </p:cNvPr>
            <p:cNvSpPr/>
            <p:nvPr/>
          </p:nvSpPr>
          <p:spPr>
            <a:xfrm>
              <a:off x="10542066" y="5993189"/>
              <a:ext cx="1012785" cy="101278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logo of a tree&#10;&#10;Description automatically generated">
              <a:extLst>
                <a:ext uri="{FF2B5EF4-FFF2-40B4-BE49-F238E27FC236}">
                  <a16:creationId xmlns:a16="http://schemas.microsoft.com/office/drawing/2014/main" id="{B9EB31C2-D8A0-F172-D829-E869EBA0575F}"/>
                </a:ext>
              </a:extLst>
            </p:cNvPr>
            <p:cNvPicPr>
              <a:picLocks noChangeAspect="1"/>
            </p:cNvPicPr>
            <p:nvPr/>
          </p:nvPicPr>
          <p:blipFill>
            <a:blip r:embed="rId4"/>
            <a:stretch>
              <a:fillRect/>
            </a:stretch>
          </p:blipFill>
          <p:spPr>
            <a:xfrm>
              <a:off x="10538171" y="5993189"/>
              <a:ext cx="1020575" cy="1012785"/>
            </a:xfrm>
            <a:prstGeom prst="rect">
              <a:avLst/>
            </a:prstGeom>
          </p:spPr>
        </p:pic>
      </p:grpSp>
    </p:spTree>
    <p:extLst>
      <p:ext uri="{BB962C8B-B14F-4D97-AF65-F5344CB8AC3E}">
        <p14:creationId xmlns:p14="http://schemas.microsoft.com/office/powerpoint/2010/main" val="4158374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F66D6A4-804B-966D-C746-3DCB5E17F79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2572070-D37B-89E0-7E89-44777FE6F542}"/>
              </a:ext>
            </a:extLst>
          </p:cNvPr>
          <p:cNvSpPr/>
          <p:nvPr/>
        </p:nvSpPr>
        <p:spPr>
          <a:xfrm>
            <a:off x="0" y="1"/>
            <a:ext cx="6096000" cy="6858000"/>
          </a:xfrm>
          <a:prstGeom prst="rect">
            <a:avLst/>
          </a:prstGeom>
          <a:solidFill>
            <a:srgbClr val="47674D"/>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5A9F31-A6C1-8163-7091-1A85087CBB13}"/>
              </a:ext>
            </a:extLst>
          </p:cNvPr>
          <p:cNvSpPr>
            <a:spLocks noGrp="1"/>
          </p:cNvSpPr>
          <p:nvPr>
            <p:ph type="title"/>
          </p:nvPr>
        </p:nvSpPr>
        <p:spPr>
          <a:xfrm>
            <a:off x="659741" y="993837"/>
            <a:ext cx="4359834" cy="1325563"/>
          </a:xfrm>
        </p:spPr>
        <p:txBody>
          <a:bodyPr>
            <a:normAutofit/>
          </a:bodyPr>
          <a:lstStyle/>
          <a:p>
            <a:r>
              <a:rPr lang="en-US" sz="3600" dirty="0">
                <a:solidFill>
                  <a:schemeClr val="bg1"/>
                </a:solidFill>
              </a:rPr>
              <a:t>Headline</a:t>
            </a:r>
          </a:p>
        </p:txBody>
      </p:sp>
      <p:sp>
        <p:nvSpPr>
          <p:cNvPr id="4" name="Content Placeholder 3">
            <a:extLst>
              <a:ext uri="{FF2B5EF4-FFF2-40B4-BE49-F238E27FC236}">
                <a16:creationId xmlns:a16="http://schemas.microsoft.com/office/drawing/2014/main" id="{411B8F0A-7F6A-8C07-EE95-3149C6D9CF35}"/>
              </a:ext>
            </a:extLst>
          </p:cNvPr>
          <p:cNvSpPr>
            <a:spLocks noGrp="1"/>
          </p:cNvSpPr>
          <p:nvPr>
            <p:ph idx="1"/>
          </p:nvPr>
        </p:nvSpPr>
        <p:spPr>
          <a:xfrm>
            <a:off x="659741" y="2319400"/>
            <a:ext cx="4826659" cy="3715640"/>
          </a:xfrm>
        </p:spPr>
        <p:txBody>
          <a:bodyPr>
            <a:normAutofit/>
          </a:bodyPr>
          <a:lstStyle/>
          <a:p>
            <a:pPr marL="0" marR="0" indent="0" algn="just">
              <a:lnSpc>
                <a:spcPts val="1500"/>
              </a:lnSpc>
              <a:spcBef>
                <a:spcPts val="0"/>
              </a:spcBef>
              <a:spcAft>
                <a:spcPts val="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err="1">
                <a:solidFill>
                  <a:schemeClr val="bg1"/>
                </a:solidFill>
                <a:effectLst/>
                <a:latin typeface="+mj-lt"/>
                <a:ea typeface="Times New Roman" panose="02020603050405020304" pitchFamily="18" charset="0"/>
              </a:rPr>
              <a:t>Ullamcorper</a:t>
            </a:r>
            <a:r>
              <a:rPr lang="en-US" sz="1400" dirty="0">
                <a:solidFill>
                  <a:schemeClr val="bg1"/>
                </a:solidFill>
                <a:effectLst/>
                <a:latin typeface="+mj-lt"/>
                <a:ea typeface="Times New Roman" panose="02020603050405020304" pitchFamily="18" charset="0"/>
              </a:rPr>
              <a:t> et </a:t>
            </a:r>
            <a:r>
              <a:rPr lang="en-US" sz="1400" dirty="0" err="1">
                <a:solidFill>
                  <a:schemeClr val="bg1"/>
                </a:solidFill>
                <a:effectLst/>
                <a:latin typeface="+mj-lt"/>
                <a:ea typeface="Times New Roman" panose="02020603050405020304" pitchFamily="18" charset="0"/>
              </a:rPr>
              <a:t>suscipit</a:t>
            </a:r>
            <a:r>
              <a:rPr lang="en-US" sz="1400" dirty="0">
                <a:solidFill>
                  <a:schemeClr val="bg1"/>
                </a:solidFill>
                <a:effectLst/>
                <a:latin typeface="+mj-lt"/>
                <a:ea typeface="Times New Roman" panose="02020603050405020304" pitchFamily="18" charset="0"/>
              </a:rPr>
              <a:t> lobortis vulputate </a:t>
            </a:r>
            <a:r>
              <a:rPr lang="en-US" sz="1400" dirty="0" err="1">
                <a:solidFill>
                  <a:schemeClr val="bg1"/>
                </a:solidFill>
                <a:effectLst/>
                <a:latin typeface="+mj-lt"/>
                <a:ea typeface="Times New Roman" panose="02020603050405020304" pitchFamily="18" charset="0"/>
              </a:rPr>
              <a:t>velit</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esse</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molestie</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consequat</a:t>
            </a:r>
            <a:r>
              <a:rPr lang="en-US" sz="1400" dirty="0">
                <a:solidFill>
                  <a:schemeClr val="bg1"/>
                </a:solidFill>
                <a:effectLst/>
                <a:latin typeface="+mj-lt"/>
                <a:ea typeface="Times New Roman" panose="02020603050405020304" pitchFamily="18" charset="0"/>
              </a:rPr>
              <a:t> vel illum sat dolor </a:t>
            </a:r>
            <a:r>
              <a:rPr lang="en-US" sz="1400" dirty="0" err="1">
                <a:solidFill>
                  <a:schemeClr val="bg1"/>
                </a:solidFill>
                <a:effectLst/>
                <a:latin typeface="+mj-lt"/>
                <a:ea typeface="Times New Roman" panose="02020603050405020304" pitchFamily="18" charset="0"/>
              </a:rPr>
              <a:t>euismod</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tincidunt</a:t>
            </a:r>
            <a:r>
              <a:rPr lang="en-US" sz="1400" dirty="0">
                <a:solidFill>
                  <a:schemeClr val="bg1"/>
                </a:solidFill>
                <a:effectLst/>
                <a:latin typeface="+mj-lt"/>
                <a:ea typeface="Times New Roman" panose="02020603050405020304" pitchFamily="18" charset="0"/>
              </a:rPr>
              <a:t> vel </a:t>
            </a:r>
            <a:r>
              <a:rPr lang="en-US" sz="1400" dirty="0" err="1">
                <a:solidFill>
                  <a:schemeClr val="bg1"/>
                </a:solidFill>
                <a:effectLst/>
                <a:latin typeface="+mj-lt"/>
                <a:ea typeface="Times New Roman" panose="02020603050405020304" pitchFamily="18" charset="0"/>
              </a:rPr>
              <a:t>eum</a:t>
            </a:r>
            <a:r>
              <a:rPr lang="en-US" sz="1400" dirty="0">
                <a:solidFill>
                  <a:schemeClr val="bg1"/>
                </a:solidFill>
                <a:effectLst/>
                <a:latin typeface="+mj-lt"/>
                <a:ea typeface="Times New Roman" panose="02020603050405020304" pitchFamily="18" charset="0"/>
              </a:rPr>
              <a:t> iriure dolor in </a:t>
            </a:r>
            <a:r>
              <a:rPr lang="en-US" sz="1400" dirty="0" err="1">
                <a:solidFill>
                  <a:schemeClr val="bg1"/>
                </a:solidFill>
                <a:effectLst/>
                <a:latin typeface="+mj-lt"/>
                <a:ea typeface="Times New Roman" panose="02020603050405020304" pitchFamily="18" charset="0"/>
              </a:rPr>
              <a:t>esse</a:t>
            </a:r>
            <a:r>
              <a:rPr lang="en-US" sz="1400" dirty="0">
                <a:solidFill>
                  <a:schemeClr val="bg1"/>
                </a:solidFill>
                <a:effectLst/>
                <a:latin typeface="+mj-lt"/>
                <a:ea typeface="Times New Roman" panose="02020603050405020304" pitchFamily="18" charset="0"/>
              </a:rPr>
              <a:t>. Ut </a:t>
            </a:r>
            <a:r>
              <a:rPr lang="en-US" sz="1400" dirty="0" err="1">
                <a:solidFill>
                  <a:schemeClr val="bg1"/>
                </a:solidFill>
                <a:effectLst/>
                <a:latin typeface="+mj-lt"/>
                <a:ea typeface="Times New Roman" panose="02020603050405020304" pitchFamily="18" charset="0"/>
              </a:rPr>
              <a:t>laoreet</a:t>
            </a:r>
            <a:r>
              <a:rPr lang="en-US" sz="1400" dirty="0">
                <a:solidFill>
                  <a:schemeClr val="bg1"/>
                </a:solidFill>
                <a:effectLst/>
                <a:latin typeface="+mj-lt"/>
                <a:ea typeface="Times New Roman" panose="02020603050405020304" pitchFamily="18" charset="0"/>
              </a:rPr>
              <a:t> dolore magna </a:t>
            </a:r>
            <a:r>
              <a:rPr lang="en-US" sz="1400" dirty="0" err="1">
                <a:solidFill>
                  <a:schemeClr val="bg1"/>
                </a:solidFill>
                <a:effectLst/>
                <a:latin typeface="+mj-lt"/>
                <a:ea typeface="Times New Roman" panose="02020603050405020304" pitchFamily="18" charset="0"/>
              </a:rPr>
              <a:t>aliquam</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erat</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volutpat</a:t>
            </a:r>
            <a:r>
              <a:rPr lang="en-US" sz="1400" dirty="0">
                <a:solidFill>
                  <a:schemeClr val="bg1"/>
                </a:solidFill>
                <a:effectLst/>
                <a:latin typeface="+mj-lt"/>
                <a:ea typeface="Times New Roman" panose="02020603050405020304" pitchFamily="18" charset="0"/>
              </a:rPr>
              <a:t>. Ad minim veniam, </a:t>
            </a:r>
            <a:r>
              <a:rPr lang="en-US" sz="1400" dirty="0" err="1">
                <a:solidFill>
                  <a:schemeClr val="bg1"/>
                </a:solidFill>
                <a:effectLst/>
                <a:latin typeface="+mj-lt"/>
                <a:ea typeface="Times New Roman" panose="02020603050405020304" pitchFamily="18" charset="0"/>
              </a:rPr>
              <a:t>quis</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nostrud</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Hendrerit</a:t>
            </a:r>
            <a:r>
              <a:rPr lang="en-US" sz="1400" dirty="0">
                <a:solidFill>
                  <a:schemeClr val="bg1"/>
                </a:solidFill>
                <a:effectLst/>
                <a:latin typeface="+mj-lt"/>
                <a:ea typeface="Times New Roman" panose="02020603050405020304" pitchFamily="18" charset="0"/>
              </a:rPr>
              <a:t> in </a:t>
            </a:r>
            <a:r>
              <a:rPr lang="en-US" sz="1400" dirty="0" err="1">
                <a:solidFill>
                  <a:schemeClr val="bg1"/>
                </a:solidFill>
                <a:effectLst/>
                <a:latin typeface="+mj-lt"/>
                <a:ea typeface="Times New Roman" panose="02020603050405020304" pitchFamily="18" charset="0"/>
              </a:rPr>
              <a:t>atsvulputate</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velit</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esse</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molestie</a:t>
            </a:r>
            <a:r>
              <a:rPr lang="en-US" sz="1400" dirty="0">
                <a:solidFill>
                  <a:schemeClr val="bg1"/>
                </a:solidFill>
                <a:effectLst/>
                <a:latin typeface="+mj-lt"/>
                <a:ea typeface="Times New Roman" panose="02020603050405020304" pitchFamily="18" charset="0"/>
              </a:rPr>
              <a:t> at </a:t>
            </a:r>
            <a:r>
              <a:rPr lang="en-US" sz="1400" dirty="0" err="1">
                <a:solidFill>
                  <a:schemeClr val="bg1"/>
                </a:solidFill>
                <a:effectLst/>
                <a:latin typeface="+mj-lt"/>
                <a:ea typeface="Times New Roman" panose="02020603050405020304" pitchFamily="18" charset="0"/>
              </a:rPr>
              <a:t>consequat</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Exerci</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tation</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ullamcorper</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suscipit</a:t>
            </a:r>
            <a:r>
              <a:rPr lang="en-US" sz="1400" dirty="0">
                <a:solidFill>
                  <a:schemeClr val="bg1"/>
                </a:solidFill>
                <a:effectLst/>
                <a:latin typeface="+mj-lt"/>
                <a:ea typeface="Times New Roman" panose="02020603050405020304" pitchFamily="18" charset="0"/>
              </a:rPr>
              <a:t> lobortis</a:t>
            </a:r>
          </a:p>
          <a:p>
            <a:pPr marL="0" marR="0" algn="just">
              <a:lnSpc>
                <a:spcPts val="15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400" dirty="0">
              <a:solidFill>
                <a:schemeClr val="bg1"/>
              </a:solidFill>
              <a:latin typeface="+mj-lt"/>
              <a:ea typeface="Times New Roman" panose="02020603050405020304" pitchFamily="18" charset="0"/>
            </a:endParaRPr>
          </a:p>
          <a:p>
            <a:pPr marL="0" indent="0" algn="just">
              <a:lnSpc>
                <a:spcPts val="1500"/>
              </a:lnSpc>
              <a:spcBef>
                <a:spcPts val="0"/>
              </a:spcBef>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err="1">
                <a:solidFill>
                  <a:schemeClr val="bg1"/>
                </a:solidFill>
                <a:effectLst/>
                <a:latin typeface="+mj-lt"/>
                <a:ea typeface="Times New Roman" panose="02020603050405020304" pitchFamily="18" charset="0"/>
              </a:rPr>
              <a:t>Ullamcorper</a:t>
            </a:r>
            <a:r>
              <a:rPr lang="en-US" sz="1400" dirty="0">
                <a:solidFill>
                  <a:schemeClr val="bg1"/>
                </a:solidFill>
                <a:effectLst/>
                <a:latin typeface="+mj-lt"/>
                <a:ea typeface="Times New Roman" panose="02020603050405020304" pitchFamily="18" charset="0"/>
              </a:rPr>
              <a:t> et </a:t>
            </a:r>
            <a:r>
              <a:rPr lang="en-US" sz="1400" dirty="0" err="1">
                <a:solidFill>
                  <a:schemeClr val="bg1"/>
                </a:solidFill>
                <a:effectLst/>
                <a:latin typeface="+mj-lt"/>
                <a:ea typeface="Times New Roman" panose="02020603050405020304" pitchFamily="18" charset="0"/>
              </a:rPr>
              <a:t>suscipit</a:t>
            </a:r>
            <a:r>
              <a:rPr lang="en-US" sz="1400" dirty="0">
                <a:solidFill>
                  <a:schemeClr val="bg1"/>
                </a:solidFill>
                <a:effectLst/>
                <a:latin typeface="+mj-lt"/>
                <a:ea typeface="Times New Roman" panose="02020603050405020304" pitchFamily="18" charset="0"/>
              </a:rPr>
              <a:t> lobortis vulputate </a:t>
            </a:r>
            <a:r>
              <a:rPr lang="en-US" sz="1400" dirty="0" err="1">
                <a:solidFill>
                  <a:schemeClr val="bg1"/>
                </a:solidFill>
                <a:effectLst/>
                <a:latin typeface="+mj-lt"/>
                <a:ea typeface="Times New Roman" panose="02020603050405020304" pitchFamily="18" charset="0"/>
              </a:rPr>
              <a:t>velit</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esse</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molestie</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consequat</a:t>
            </a:r>
            <a:r>
              <a:rPr lang="en-US" sz="1400" dirty="0">
                <a:solidFill>
                  <a:schemeClr val="bg1"/>
                </a:solidFill>
                <a:effectLst/>
                <a:latin typeface="+mj-lt"/>
                <a:ea typeface="Times New Roman" panose="02020603050405020304" pitchFamily="18" charset="0"/>
              </a:rPr>
              <a:t> vel illum sat dolor </a:t>
            </a:r>
            <a:r>
              <a:rPr lang="en-US" sz="1400" dirty="0" err="1">
                <a:solidFill>
                  <a:schemeClr val="bg1"/>
                </a:solidFill>
                <a:effectLst/>
                <a:latin typeface="+mj-lt"/>
                <a:ea typeface="Times New Roman" panose="02020603050405020304" pitchFamily="18" charset="0"/>
              </a:rPr>
              <a:t>euismod</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tincidunt</a:t>
            </a:r>
            <a:r>
              <a:rPr lang="en-US" sz="1400" dirty="0">
                <a:solidFill>
                  <a:schemeClr val="bg1"/>
                </a:solidFill>
                <a:effectLst/>
                <a:latin typeface="+mj-lt"/>
                <a:ea typeface="Times New Roman" panose="02020603050405020304" pitchFamily="18" charset="0"/>
              </a:rPr>
              <a:t> vel </a:t>
            </a:r>
            <a:r>
              <a:rPr lang="en-US" sz="1400" dirty="0" err="1">
                <a:solidFill>
                  <a:schemeClr val="bg1"/>
                </a:solidFill>
                <a:effectLst/>
                <a:latin typeface="+mj-lt"/>
                <a:ea typeface="Times New Roman" panose="02020603050405020304" pitchFamily="18" charset="0"/>
              </a:rPr>
              <a:t>eum</a:t>
            </a:r>
            <a:r>
              <a:rPr lang="en-US" sz="1400" dirty="0">
                <a:solidFill>
                  <a:schemeClr val="bg1"/>
                </a:solidFill>
                <a:effectLst/>
                <a:latin typeface="+mj-lt"/>
                <a:ea typeface="Times New Roman" panose="02020603050405020304" pitchFamily="18" charset="0"/>
              </a:rPr>
              <a:t> iriure dolor in </a:t>
            </a:r>
            <a:r>
              <a:rPr lang="en-US" sz="1400" dirty="0" err="1">
                <a:solidFill>
                  <a:schemeClr val="bg1"/>
                </a:solidFill>
                <a:effectLst/>
                <a:latin typeface="+mj-lt"/>
                <a:ea typeface="Times New Roman" panose="02020603050405020304" pitchFamily="18" charset="0"/>
              </a:rPr>
              <a:t>esse</a:t>
            </a:r>
            <a:r>
              <a:rPr lang="en-US" sz="1400" dirty="0">
                <a:solidFill>
                  <a:schemeClr val="bg1"/>
                </a:solidFill>
                <a:effectLst/>
                <a:latin typeface="+mj-lt"/>
                <a:ea typeface="Times New Roman" panose="02020603050405020304" pitchFamily="18" charset="0"/>
              </a:rPr>
              <a:t>. Ut </a:t>
            </a:r>
            <a:r>
              <a:rPr lang="en-US" sz="1400" dirty="0" err="1">
                <a:solidFill>
                  <a:schemeClr val="bg1"/>
                </a:solidFill>
                <a:effectLst/>
                <a:latin typeface="+mj-lt"/>
                <a:ea typeface="Times New Roman" panose="02020603050405020304" pitchFamily="18" charset="0"/>
              </a:rPr>
              <a:t>laoreet</a:t>
            </a:r>
            <a:r>
              <a:rPr lang="en-US" sz="1400" dirty="0">
                <a:solidFill>
                  <a:schemeClr val="bg1"/>
                </a:solidFill>
                <a:effectLst/>
                <a:latin typeface="+mj-lt"/>
                <a:ea typeface="Times New Roman" panose="02020603050405020304" pitchFamily="18" charset="0"/>
              </a:rPr>
              <a:t> dolore magna </a:t>
            </a:r>
            <a:r>
              <a:rPr lang="en-US" sz="1400" dirty="0" err="1">
                <a:solidFill>
                  <a:schemeClr val="bg1"/>
                </a:solidFill>
                <a:effectLst/>
                <a:latin typeface="+mj-lt"/>
                <a:ea typeface="Times New Roman" panose="02020603050405020304" pitchFamily="18" charset="0"/>
              </a:rPr>
              <a:t>aliquam</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erat</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volutpat</a:t>
            </a:r>
            <a:r>
              <a:rPr lang="en-US" sz="1400" dirty="0">
                <a:solidFill>
                  <a:schemeClr val="bg1"/>
                </a:solidFill>
                <a:effectLst/>
                <a:latin typeface="+mj-lt"/>
                <a:ea typeface="Times New Roman" panose="02020603050405020304" pitchFamily="18" charset="0"/>
              </a:rPr>
              <a:t>. Ad minim veniam, </a:t>
            </a:r>
            <a:r>
              <a:rPr lang="en-US" sz="1400" dirty="0" err="1">
                <a:solidFill>
                  <a:schemeClr val="bg1"/>
                </a:solidFill>
                <a:effectLst/>
                <a:latin typeface="+mj-lt"/>
                <a:ea typeface="Times New Roman" panose="02020603050405020304" pitchFamily="18" charset="0"/>
              </a:rPr>
              <a:t>quis</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nostrud</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Hendrerit</a:t>
            </a:r>
            <a:r>
              <a:rPr lang="en-US" sz="1400" dirty="0">
                <a:solidFill>
                  <a:schemeClr val="bg1"/>
                </a:solidFill>
                <a:effectLst/>
                <a:latin typeface="+mj-lt"/>
                <a:ea typeface="Times New Roman" panose="02020603050405020304" pitchFamily="18" charset="0"/>
              </a:rPr>
              <a:t> in </a:t>
            </a:r>
            <a:r>
              <a:rPr lang="en-US" sz="1400" dirty="0" err="1">
                <a:solidFill>
                  <a:schemeClr val="bg1"/>
                </a:solidFill>
                <a:effectLst/>
                <a:latin typeface="+mj-lt"/>
                <a:ea typeface="Times New Roman" panose="02020603050405020304" pitchFamily="18" charset="0"/>
              </a:rPr>
              <a:t>atsvulputate</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velit</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esse</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molestie</a:t>
            </a:r>
            <a:r>
              <a:rPr lang="en-US" sz="1400" dirty="0">
                <a:solidFill>
                  <a:schemeClr val="bg1"/>
                </a:solidFill>
                <a:effectLst/>
                <a:latin typeface="+mj-lt"/>
                <a:ea typeface="Times New Roman" panose="02020603050405020304" pitchFamily="18" charset="0"/>
              </a:rPr>
              <a:t> at </a:t>
            </a:r>
            <a:r>
              <a:rPr lang="en-US" sz="1400" dirty="0" err="1">
                <a:solidFill>
                  <a:schemeClr val="bg1"/>
                </a:solidFill>
                <a:effectLst/>
                <a:latin typeface="+mj-lt"/>
                <a:ea typeface="Times New Roman" panose="02020603050405020304" pitchFamily="18" charset="0"/>
              </a:rPr>
              <a:t>consequat</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Exerci</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tation</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ullamcorper</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suscipit</a:t>
            </a:r>
            <a:r>
              <a:rPr lang="en-US" sz="1400" dirty="0">
                <a:solidFill>
                  <a:schemeClr val="bg1"/>
                </a:solidFill>
                <a:effectLst/>
                <a:latin typeface="+mj-lt"/>
                <a:ea typeface="Times New Roman" panose="02020603050405020304" pitchFamily="18" charset="0"/>
              </a:rPr>
              <a:t> lobortis</a:t>
            </a:r>
          </a:p>
          <a:p>
            <a:pPr marL="0" marR="0" algn="just">
              <a:lnSpc>
                <a:spcPts val="15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400" dirty="0">
              <a:solidFill>
                <a:schemeClr val="bg1"/>
              </a:solidFill>
              <a:effectLst/>
              <a:latin typeface="+mj-lt"/>
              <a:ea typeface="Times New Roman" panose="02020603050405020304" pitchFamily="18" charset="0"/>
            </a:endParaRPr>
          </a:p>
          <a:p>
            <a:pPr marL="0" marR="0" algn="just">
              <a:lnSpc>
                <a:spcPts val="15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400" dirty="0">
              <a:solidFill>
                <a:schemeClr val="bg1"/>
              </a:solidFill>
              <a:effectLst/>
              <a:latin typeface="+mj-lt"/>
              <a:ea typeface="Times New Roman" panose="02020603050405020304" pitchFamily="18" charset="0"/>
            </a:endParaRPr>
          </a:p>
        </p:txBody>
      </p:sp>
      <p:sp>
        <p:nvSpPr>
          <p:cNvPr id="5" name="Rectangle 4">
            <a:extLst>
              <a:ext uri="{FF2B5EF4-FFF2-40B4-BE49-F238E27FC236}">
                <a16:creationId xmlns:a16="http://schemas.microsoft.com/office/drawing/2014/main" id="{CEA94E4F-A2D9-0D5B-A168-D70ECAE4C6EA}"/>
              </a:ext>
            </a:extLst>
          </p:cNvPr>
          <p:cNvSpPr/>
          <p:nvPr/>
        </p:nvSpPr>
        <p:spPr>
          <a:xfrm>
            <a:off x="6096000" y="-1"/>
            <a:ext cx="3402300" cy="6858000"/>
          </a:xfrm>
          <a:prstGeom prst="rect">
            <a:avLst/>
          </a:prstGeom>
          <a:solidFill>
            <a:srgbClr val="47A452"/>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950F638-491D-0BC4-D733-4BE7FC066E3E}"/>
              </a:ext>
            </a:extLst>
          </p:cNvPr>
          <p:cNvSpPr/>
          <p:nvPr/>
        </p:nvSpPr>
        <p:spPr>
          <a:xfrm>
            <a:off x="9484275" y="0"/>
            <a:ext cx="932071" cy="6858000"/>
          </a:xfrm>
          <a:prstGeom prst="rect">
            <a:avLst/>
          </a:prstGeom>
          <a:solidFill>
            <a:srgbClr val="8DCB64"/>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C47C89E-7F46-2812-AF4E-9B652460A6AF}"/>
              </a:ext>
            </a:extLst>
          </p:cNvPr>
          <p:cNvSpPr/>
          <p:nvPr/>
        </p:nvSpPr>
        <p:spPr>
          <a:xfrm>
            <a:off x="10416346" y="0"/>
            <a:ext cx="590550" cy="6857999"/>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09C9147-64C6-071D-BD61-963AA2253681}"/>
              </a:ext>
            </a:extLst>
          </p:cNvPr>
          <p:cNvSpPr/>
          <p:nvPr/>
        </p:nvSpPr>
        <p:spPr>
          <a:xfrm>
            <a:off x="11006896" y="-1"/>
            <a:ext cx="1185104" cy="609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7355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245F517-1DA2-510C-3245-497342F21CB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2590F57-BB14-E895-AFE5-D5C2CC1E66B4}"/>
              </a:ext>
            </a:extLst>
          </p:cNvPr>
          <p:cNvSpPr/>
          <p:nvPr/>
        </p:nvSpPr>
        <p:spPr>
          <a:xfrm>
            <a:off x="0" y="1587500"/>
            <a:ext cx="4019550" cy="3932967"/>
          </a:xfrm>
          <a:prstGeom prst="rect">
            <a:avLst/>
          </a:prstGeom>
          <a:solidFill>
            <a:srgbClr val="47674D"/>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34E288-9232-0EF2-B2B7-CC86BB9C639A}"/>
              </a:ext>
            </a:extLst>
          </p:cNvPr>
          <p:cNvSpPr>
            <a:spLocks noGrp="1"/>
          </p:cNvSpPr>
          <p:nvPr>
            <p:ph type="title"/>
          </p:nvPr>
        </p:nvSpPr>
        <p:spPr>
          <a:xfrm>
            <a:off x="659741" y="434117"/>
            <a:ext cx="4359834" cy="1325563"/>
          </a:xfrm>
        </p:spPr>
        <p:txBody>
          <a:bodyPr>
            <a:normAutofit/>
          </a:bodyPr>
          <a:lstStyle/>
          <a:p>
            <a:r>
              <a:rPr lang="en-US" sz="3600" dirty="0">
                <a:solidFill>
                  <a:srgbClr val="47674D"/>
                </a:solidFill>
              </a:rPr>
              <a:t>Headline</a:t>
            </a:r>
          </a:p>
        </p:txBody>
      </p:sp>
      <p:sp>
        <p:nvSpPr>
          <p:cNvPr id="4" name="Content Placeholder 3">
            <a:extLst>
              <a:ext uri="{FF2B5EF4-FFF2-40B4-BE49-F238E27FC236}">
                <a16:creationId xmlns:a16="http://schemas.microsoft.com/office/drawing/2014/main" id="{DFB3822A-60B7-E7FF-CCA3-815B6F6B9AF2}"/>
              </a:ext>
            </a:extLst>
          </p:cNvPr>
          <p:cNvSpPr>
            <a:spLocks noGrp="1"/>
          </p:cNvSpPr>
          <p:nvPr>
            <p:ph idx="1"/>
          </p:nvPr>
        </p:nvSpPr>
        <p:spPr>
          <a:xfrm>
            <a:off x="400599" y="3055078"/>
            <a:ext cx="3225251" cy="2088421"/>
          </a:xfrm>
        </p:spPr>
        <p:txBody>
          <a:bodyPr>
            <a:normAutofit/>
          </a:bodyPr>
          <a:lstStyle/>
          <a:p>
            <a:pPr marL="0" marR="0" indent="0" algn="ctr">
              <a:lnSpc>
                <a:spcPts val="1500"/>
              </a:lnSpc>
              <a:spcBef>
                <a:spcPts val="0"/>
              </a:spcBef>
              <a:spcAft>
                <a:spcPts val="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err="1">
                <a:solidFill>
                  <a:schemeClr val="bg1"/>
                </a:solidFill>
                <a:effectLst/>
                <a:latin typeface="+mj-lt"/>
                <a:ea typeface="Times New Roman" panose="02020603050405020304" pitchFamily="18" charset="0"/>
              </a:rPr>
              <a:t>Ullamcorper</a:t>
            </a:r>
            <a:r>
              <a:rPr lang="en-US" sz="1400" dirty="0">
                <a:solidFill>
                  <a:schemeClr val="bg1"/>
                </a:solidFill>
                <a:effectLst/>
                <a:latin typeface="+mj-lt"/>
                <a:ea typeface="Times New Roman" panose="02020603050405020304" pitchFamily="18" charset="0"/>
              </a:rPr>
              <a:t> et </a:t>
            </a:r>
            <a:r>
              <a:rPr lang="en-US" sz="1400" dirty="0" err="1">
                <a:solidFill>
                  <a:schemeClr val="bg1"/>
                </a:solidFill>
                <a:effectLst/>
                <a:latin typeface="+mj-lt"/>
                <a:ea typeface="Times New Roman" panose="02020603050405020304" pitchFamily="18" charset="0"/>
              </a:rPr>
              <a:t>suscipit</a:t>
            </a:r>
            <a:r>
              <a:rPr lang="en-US" sz="1400" dirty="0">
                <a:solidFill>
                  <a:schemeClr val="bg1"/>
                </a:solidFill>
                <a:effectLst/>
                <a:latin typeface="+mj-lt"/>
                <a:ea typeface="Times New Roman" panose="02020603050405020304" pitchFamily="18" charset="0"/>
              </a:rPr>
              <a:t> lobortis vulputate </a:t>
            </a:r>
            <a:r>
              <a:rPr lang="en-US" sz="1400" dirty="0" err="1">
                <a:solidFill>
                  <a:schemeClr val="bg1"/>
                </a:solidFill>
                <a:effectLst/>
                <a:latin typeface="+mj-lt"/>
                <a:ea typeface="Times New Roman" panose="02020603050405020304" pitchFamily="18" charset="0"/>
              </a:rPr>
              <a:t>velit</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esse</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molestie</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consequat</a:t>
            </a:r>
            <a:r>
              <a:rPr lang="en-US" sz="1400" dirty="0">
                <a:solidFill>
                  <a:schemeClr val="bg1"/>
                </a:solidFill>
                <a:effectLst/>
                <a:latin typeface="+mj-lt"/>
                <a:ea typeface="Times New Roman" panose="02020603050405020304" pitchFamily="18" charset="0"/>
              </a:rPr>
              <a:t> vel illum sat dolor </a:t>
            </a:r>
            <a:r>
              <a:rPr lang="en-US" sz="1400" dirty="0" err="1">
                <a:solidFill>
                  <a:schemeClr val="bg1"/>
                </a:solidFill>
                <a:effectLst/>
                <a:latin typeface="+mj-lt"/>
                <a:ea typeface="Times New Roman" panose="02020603050405020304" pitchFamily="18" charset="0"/>
              </a:rPr>
              <a:t>euismod</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tincidunt</a:t>
            </a:r>
            <a:r>
              <a:rPr lang="en-US" sz="1400" dirty="0">
                <a:solidFill>
                  <a:schemeClr val="bg1"/>
                </a:solidFill>
                <a:effectLst/>
                <a:latin typeface="+mj-lt"/>
                <a:ea typeface="Times New Roman" panose="02020603050405020304" pitchFamily="18" charset="0"/>
              </a:rPr>
              <a:t> vel </a:t>
            </a:r>
            <a:r>
              <a:rPr lang="en-US" sz="1400" dirty="0" err="1">
                <a:solidFill>
                  <a:schemeClr val="bg1"/>
                </a:solidFill>
                <a:effectLst/>
                <a:latin typeface="+mj-lt"/>
                <a:ea typeface="Times New Roman" panose="02020603050405020304" pitchFamily="18" charset="0"/>
              </a:rPr>
              <a:t>eum</a:t>
            </a:r>
            <a:r>
              <a:rPr lang="en-US" sz="1400" dirty="0">
                <a:solidFill>
                  <a:schemeClr val="bg1"/>
                </a:solidFill>
                <a:effectLst/>
                <a:latin typeface="+mj-lt"/>
                <a:ea typeface="Times New Roman" panose="02020603050405020304" pitchFamily="18" charset="0"/>
              </a:rPr>
              <a:t> iriure dolor in </a:t>
            </a:r>
            <a:r>
              <a:rPr lang="en-US" sz="1400" dirty="0" err="1">
                <a:solidFill>
                  <a:schemeClr val="bg1"/>
                </a:solidFill>
                <a:effectLst/>
                <a:latin typeface="+mj-lt"/>
                <a:ea typeface="Times New Roman" panose="02020603050405020304" pitchFamily="18" charset="0"/>
              </a:rPr>
              <a:t>esse</a:t>
            </a:r>
            <a:r>
              <a:rPr lang="en-US" sz="1400" dirty="0">
                <a:solidFill>
                  <a:schemeClr val="bg1"/>
                </a:solidFill>
                <a:effectLst/>
                <a:latin typeface="+mj-lt"/>
                <a:ea typeface="Times New Roman" panose="02020603050405020304" pitchFamily="18" charset="0"/>
              </a:rPr>
              <a:t>. Ut </a:t>
            </a:r>
            <a:r>
              <a:rPr lang="en-US" sz="1400" dirty="0" err="1">
                <a:solidFill>
                  <a:schemeClr val="bg1"/>
                </a:solidFill>
                <a:effectLst/>
                <a:latin typeface="+mj-lt"/>
                <a:ea typeface="Times New Roman" panose="02020603050405020304" pitchFamily="18" charset="0"/>
              </a:rPr>
              <a:t>laoreet</a:t>
            </a:r>
            <a:r>
              <a:rPr lang="en-US" sz="1400" dirty="0">
                <a:solidFill>
                  <a:schemeClr val="bg1"/>
                </a:solidFill>
                <a:effectLst/>
                <a:latin typeface="+mj-lt"/>
                <a:ea typeface="Times New Roman" panose="02020603050405020304" pitchFamily="18" charset="0"/>
              </a:rPr>
              <a:t> dolore magna </a:t>
            </a:r>
            <a:r>
              <a:rPr lang="en-US" sz="1400" dirty="0" err="1">
                <a:solidFill>
                  <a:schemeClr val="bg1"/>
                </a:solidFill>
                <a:effectLst/>
                <a:latin typeface="+mj-lt"/>
                <a:ea typeface="Times New Roman" panose="02020603050405020304" pitchFamily="18" charset="0"/>
              </a:rPr>
              <a:t>aliquam</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erat</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volutpat</a:t>
            </a:r>
            <a:r>
              <a:rPr lang="en-US" sz="1400" dirty="0">
                <a:solidFill>
                  <a:schemeClr val="bg1"/>
                </a:solidFill>
                <a:effectLst/>
                <a:latin typeface="+mj-lt"/>
                <a:ea typeface="Times New Roman" panose="02020603050405020304" pitchFamily="18" charset="0"/>
              </a:rPr>
              <a:t>. Ad minim veniam, </a:t>
            </a:r>
            <a:r>
              <a:rPr lang="en-US" sz="1400" dirty="0" err="1">
                <a:solidFill>
                  <a:schemeClr val="bg1"/>
                </a:solidFill>
                <a:effectLst/>
                <a:latin typeface="+mj-lt"/>
                <a:ea typeface="Times New Roman" panose="02020603050405020304" pitchFamily="18" charset="0"/>
              </a:rPr>
              <a:t>quis</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nostrud</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Hendrerit</a:t>
            </a:r>
            <a:r>
              <a:rPr lang="en-US" sz="1400" dirty="0">
                <a:solidFill>
                  <a:schemeClr val="bg1"/>
                </a:solidFill>
                <a:effectLst/>
                <a:latin typeface="+mj-lt"/>
                <a:ea typeface="Times New Roman" panose="02020603050405020304" pitchFamily="18" charset="0"/>
              </a:rPr>
              <a:t> in </a:t>
            </a:r>
            <a:r>
              <a:rPr lang="en-US" sz="1400" dirty="0" err="1">
                <a:solidFill>
                  <a:schemeClr val="bg1"/>
                </a:solidFill>
                <a:effectLst/>
                <a:latin typeface="+mj-lt"/>
                <a:ea typeface="Times New Roman" panose="02020603050405020304" pitchFamily="18" charset="0"/>
              </a:rPr>
              <a:t>atsvulputate</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velit</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esse</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molestie</a:t>
            </a:r>
            <a:r>
              <a:rPr lang="en-US" sz="1400" dirty="0">
                <a:solidFill>
                  <a:schemeClr val="bg1"/>
                </a:solidFill>
                <a:effectLst/>
                <a:latin typeface="+mj-lt"/>
                <a:ea typeface="Times New Roman" panose="02020603050405020304" pitchFamily="18" charset="0"/>
              </a:rPr>
              <a:t> at </a:t>
            </a:r>
            <a:r>
              <a:rPr lang="en-US" sz="1400" dirty="0" err="1">
                <a:solidFill>
                  <a:schemeClr val="bg1"/>
                </a:solidFill>
                <a:effectLst/>
                <a:latin typeface="+mj-lt"/>
                <a:ea typeface="Times New Roman" panose="02020603050405020304" pitchFamily="18" charset="0"/>
              </a:rPr>
              <a:t>consequat</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Exerci</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tation</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ullamcorper</a:t>
            </a:r>
            <a:r>
              <a:rPr lang="en-US" sz="1400" dirty="0">
                <a:solidFill>
                  <a:schemeClr val="bg1"/>
                </a:solidFill>
                <a:effectLst/>
                <a:latin typeface="+mj-lt"/>
                <a:ea typeface="Times New Roman" panose="02020603050405020304" pitchFamily="18" charset="0"/>
              </a:rPr>
              <a:t> </a:t>
            </a:r>
            <a:r>
              <a:rPr lang="en-US" sz="1400" dirty="0" err="1">
                <a:solidFill>
                  <a:schemeClr val="bg1"/>
                </a:solidFill>
                <a:effectLst/>
                <a:latin typeface="+mj-lt"/>
                <a:ea typeface="Times New Roman" panose="02020603050405020304" pitchFamily="18" charset="0"/>
              </a:rPr>
              <a:t>suscipit</a:t>
            </a:r>
            <a:r>
              <a:rPr lang="en-US" sz="1400" dirty="0">
                <a:solidFill>
                  <a:schemeClr val="bg1"/>
                </a:solidFill>
                <a:effectLst/>
                <a:latin typeface="+mj-lt"/>
                <a:ea typeface="Times New Roman" panose="02020603050405020304" pitchFamily="18" charset="0"/>
              </a:rPr>
              <a:t> lobortis</a:t>
            </a:r>
          </a:p>
          <a:p>
            <a:pPr marL="0" marR="0" algn="ctr">
              <a:lnSpc>
                <a:spcPts val="15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400" dirty="0">
              <a:solidFill>
                <a:schemeClr val="bg1"/>
              </a:solidFill>
              <a:effectLst/>
              <a:latin typeface="+mj-lt"/>
              <a:ea typeface="Times New Roman" panose="02020603050405020304" pitchFamily="18" charset="0"/>
            </a:endParaRPr>
          </a:p>
        </p:txBody>
      </p:sp>
      <p:sp>
        <p:nvSpPr>
          <p:cNvPr id="5" name="Rectangle 4">
            <a:extLst>
              <a:ext uri="{FF2B5EF4-FFF2-40B4-BE49-F238E27FC236}">
                <a16:creationId xmlns:a16="http://schemas.microsoft.com/office/drawing/2014/main" id="{B27C3EB0-62C6-05E1-7648-CA09B5B17FB5}"/>
              </a:ext>
            </a:extLst>
          </p:cNvPr>
          <p:cNvSpPr/>
          <p:nvPr/>
        </p:nvSpPr>
        <p:spPr>
          <a:xfrm>
            <a:off x="4086225" y="1587500"/>
            <a:ext cx="4019550" cy="3932966"/>
          </a:xfrm>
          <a:prstGeom prst="rect">
            <a:avLst/>
          </a:prstGeom>
          <a:solidFill>
            <a:srgbClr val="47A452"/>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BBB6369-1EB9-8561-E03A-182334CBFD05}"/>
              </a:ext>
            </a:extLst>
          </p:cNvPr>
          <p:cNvSpPr/>
          <p:nvPr/>
        </p:nvSpPr>
        <p:spPr>
          <a:xfrm>
            <a:off x="8172450" y="1587500"/>
            <a:ext cx="4019550" cy="3932966"/>
          </a:xfrm>
          <a:prstGeom prst="rect">
            <a:avLst/>
          </a:prstGeom>
          <a:solidFill>
            <a:srgbClr val="8DCB64"/>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0" name="Graphic 9" descr="Badge 1 with solid fill">
            <a:extLst>
              <a:ext uri="{FF2B5EF4-FFF2-40B4-BE49-F238E27FC236}">
                <a16:creationId xmlns:a16="http://schemas.microsoft.com/office/drawing/2014/main" id="{C3303F2D-AD80-16E6-1114-6ADD7FC75C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52575" y="1950179"/>
            <a:ext cx="914400" cy="914400"/>
          </a:xfrm>
          <a:prstGeom prst="rect">
            <a:avLst/>
          </a:prstGeom>
        </p:spPr>
      </p:pic>
      <p:sp>
        <p:nvSpPr>
          <p:cNvPr id="13" name="Content Placeholder 3">
            <a:extLst>
              <a:ext uri="{FF2B5EF4-FFF2-40B4-BE49-F238E27FC236}">
                <a16:creationId xmlns:a16="http://schemas.microsoft.com/office/drawing/2014/main" id="{42C722AE-EE30-49AF-641A-5C5B51F18B8C}"/>
              </a:ext>
            </a:extLst>
          </p:cNvPr>
          <p:cNvSpPr txBox="1">
            <a:spLocks/>
          </p:cNvSpPr>
          <p:nvPr/>
        </p:nvSpPr>
        <p:spPr>
          <a:xfrm>
            <a:off x="4420149" y="3055078"/>
            <a:ext cx="3225251" cy="20884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500"/>
              </a:lnSpc>
              <a:spcBef>
                <a:spcPts val="0"/>
              </a:spcBef>
              <a:buFont typeface="Arial" panose="020B0604020202020204" pitchFamily="34"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chemeClr val="bg1"/>
                </a:solidFill>
                <a:latin typeface="+mj-lt"/>
                <a:ea typeface="Times New Roman" panose="02020603050405020304" pitchFamily="18" charset="0"/>
              </a:rPr>
              <a:t>Ullamcorper et suscipit lobortis vulputate velit esse molestie consequat vel illum sat dolor euismod tincidunt vel eum iriure dolor in esse. Ut laoreet dolore magna aliquam erat volutpat. Ad minim veniam, quis nostrud. Hendrerit in atsvulputate velit esse molestie at consequat. Exerci tation ullamcorper suscipit lobortis</a:t>
            </a:r>
          </a:p>
          <a:p>
            <a:pPr marL="0" algn="ctr">
              <a:lnSpc>
                <a:spcPts val="1500"/>
              </a:lnSpc>
              <a:spcBef>
                <a:spcPts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400" dirty="0">
              <a:solidFill>
                <a:schemeClr val="bg1"/>
              </a:solidFill>
              <a:latin typeface="+mj-lt"/>
              <a:ea typeface="Times New Roman" panose="02020603050405020304" pitchFamily="18" charset="0"/>
            </a:endParaRPr>
          </a:p>
        </p:txBody>
      </p:sp>
      <p:sp>
        <p:nvSpPr>
          <p:cNvPr id="15" name="Content Placeholder 3">
            <a:extLst>
              <a:ext uri="{FF2B5EF4-FFF2-40B4-BE49-F238E27FC236}">
                <a16:creationId xmlns:a16="http://schemas.microsoft.com/office/drawing/2014/main" id="{DEB208A3-FD24-58EE-CBB4-4B5C8E30BE68}"/>
              </a:ext>
            </a:extLst>
          </p:cNvPr>
          <p:cNvSpPr txBox="1">
            <a:spLocks/>
          </p:cNvSpPr>
          <p:nvPr/>
        </p:nvSpPr>
        <p:spPr>
          <a:xfrm>
            <a:off x="8503199" y="3055078"/>
            <a:ext cx="3225251" cy="20884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500"/>
              </a:lnSpc>
              <a:spcBef>
                <a:spcPts val="0"/>
              </a:spcBef>
              <a:buFont typeface="Arial" panose="020B0604020202020204" pitchFamily="34"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chemeClr val="bg1"/>
                </a:solidFill>
                <a:latin typeface="+mj-lt"/>
                <a:ea typeface="Times New Roman" panose="02020603050405020304" pitchFamily="18" charset="0"/>
              </a:rPr>
              <a:t>Ullamcorper et suscipit lobortis vulputate velit esse molestie consequat vel illum sat dolor euismod tincidunt vel eum iriure dolor in esse. Ut laoreet dolore magna aliquam erat volutpat. Ad minim veniam, quis nostrud. Hendrerit in atsvulputate velit esse molestie at consequat. Exerci tation ullamcorper suscipit lobortis</a:t>
            </a:r>
          </a:p>
          <a:p>
            <a:pPr marL="0" algn="ctr">
              <a:lnSpc>
                <a:spcPts val="1500"/>
              </a:lnSpc>
              <a:spcBef>
                <a:spcPts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400" dirty="0">
              <a:solidFill>
                <a:schemeClr val="bg1"/>
              </a:solidFill>
              <a:latin typeface="+mj-lt"/>
              <a:ea typeface="Times New Roman" panose="02020603050405020304" pitchFamily="18" charset="0"/>
            </a:endParaRPr>
          </a:p>
        </p:txBody>
      </p:sp>
      <p:pic>
        <p:nvPicPr>
          <p:cNvPr id="18" name="Graphic 17" descr="Badge with solid fill">
            <a:extLst>
              <a:ext uri="{FF2B5EF4-FFF2-40B4-BE49-F238E27FC236}">
                <a16:creationId xmlns:a16="http://schemas.microsoft.com/office/drawing/2014/main" id="{3E61527C-5B2A-D521-1485-0673B688A1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8800" y="1944558"/>
            <a:ext cx="914400" cy="914400"/>
          </a:xfrm>
          <a:prstGeom prst="rect">
            <a:avLst/>
          </a:prstGeom>
        </p:spPr>
      </p:pic>
      <p:pic>
        <p:nvPicPr>
          <p:cNvPr id="20" name="Graphic 19" descr="Badge 3 with solid fill">
            <a:extLst>
              <a:ext uri="{FF2B5EF4-FFF2-40B4-BE49-F238E27FC236}">
                <a16:creationId xmlns:a16="http://schemas.microsoft.com/office/drawing/2014/main" id="{8E279978-10C6-0D56-67CA-75C790D5399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58350" y="1944558"/>
            <a:ext cx="914400" cy="914400"/>
          </a:xfrm>
          <a:prstGeom prst="rect">
            <a:avLst/>
          </a:prstGeom>
        </p:spPr>
      </p:pic>
      <p:sp>
        <p:nvSpPr>
          <p:cNvPr id="21" name="Rectangle 20">
            <a:extLst>
              <a:ext uri="{FF2B5EF4-FFF2-40B4-BE49-F238E27FC236}">
                <a16:creationId xmlns:a16="http://schemas.microsoft.com/office/drawing/2014/main" id="{63A5D969-856B-9AAF-72F7-718E9A1EFCAE}"/>
              </a:ext>
            </a:extLst>
          </p:cNvPr>
          <p:cNvSpPr/>
          <p:nvPr/>
        </p:nvSpPr>
        <p:spPr>
          <a:xfrm>
            <a:off x="11290300" y="6064250"/>
            <a:ext cx="901700" cy="7937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6591FC95-CD46-7DA6-7F01-AB2017985C41}"/>
              </a:ext>
            </a:extLst>
          </p:cNvPr>
          <p:cNvGrpSpPr/>
          <p:nvPr/>
        </p:nvGrpSpPr>
        <p:grpSpPr>
          <a:xfrm>
            <a:off x="11157930" y="5880100"/>
            <a:ext cx="680216" cy="675024"/>
            <a:chOff x="10538171" y="5993189"/>
            <a:chExt cx="1020575" cy="1012785"/>
          </a:xfrm>
        </p:grpSpPr>
        <p:sp>
          <p:nvSpPr>
            <p:cNvPr id="23" name="Oval 22">
              <a:extLst>
                <a:ext uri="{FF2B5EF4-FFF2-40B4-BE49-F238E27FC236}">
                  <a16:creationId xmlns:a16="http://schemas.microsoft.com/office/drawing/2014/main" id="{133460CE-615F-6487-A670-8F57D82AC010}"/>
                </a:ext>
              </a:extLst>
            </p:cNvPr>
            <p:cNvSpPr/>
            <p:nvPr/>
          </p:nvSpPr>
          <p:spPr>
            <a:xfrm>
              <a:off x="10542066" y="5993189"/>
              <a:ext cx="1012785" cy="101278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logo of a tree&#10;&#10;Description automatically generated">
              <a:extLst>
                <a:ext uri="{FF2B5EF4-FFF2-40B4-BE49-F238E27FC236}">
                  <a16:creationId xmlns:a16="http://schemas.microsoft.com/office/drawing/2014/main" id="{C99DD923-47F9-34AD-4A2D-EB9FCE7D628A}"/>
                </a:ext>
              </a:extLst>
            </p:cNvPr>
            <p:cNvPicPr>
              <a:picLocks noChangeAspect="1"/>
            </p:cNvPicPr>
            <p:nvPr/>
          </p:nvPicPr>
          <p:blipFill>
            <a:blip r:embed="rId9"/>
            <a:stretch>
              <a:fillRect/>
            </a:stretch>
          </p:blipFill>
          <p:spPr>
            <a:xfrm>
              <a:off x="10538171" y="5993189"/>
              <a:ext cx="1020575" cy="1012785"/>
            </a:xfrm>
            <a:prstGeom prst="rect">
              <a:avLst/>
            </a:prstGeom>
          </p:spPr>
        </p:pic>
      </p:grpSp>
    </p:spTree>
    <p:extLst>
      <p:ext uri="{BB962C8B-B14F-4D97-AF65-F5344CB8AC3E}">
        <p14:creationId xmlns:p14="http://schemas.microsoft.com/office/powerpoint/2010/main" val="438388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C53DD47-2A93-319D-80D6-12569E97BEF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E073288-0E83-6DE9-8252-125CE06B9D8E}"/>
              </a:ext>
            </a:extLst>
          </p:cNvPr>
          <p:cNvSpPr/>
          <p:nvPr/>
        </p:nvSpPr>
        <p:spPr>
          <a:xfrm>
            <a:off x="0" y="5670990"/>
            <a:ext cx="12192000" cy="1187009"/>
          </a:xfrm>
          <a:prstGeom prst="rect">
            <a:avLst/>
          </a:prstGeom>
          <a:solidFill>
            <a:srgbClr val="47674D"/>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F8CC15-8426-0EDB-48A0-4D7897AD6C3E}"/>
              </a:ext>
            </a:extLst>
          </p:cNvPr>
          <p:cNvSpPr/>
          <p:nvPr/>
        </p:nvSpPr>
        <p:spPr>
          <a:xfrm>
            <a:off x="0" y="1123950"/>
            <a:ext cx="12192000" cy="5734049"/>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99D6D0E-90AF-5CD8-4A35-9475DC3260E4}"/>
              </a:ext>
            </a:extLst>
          </p:cNvPr>
          <p:cNvSpPr/>
          <p:nvPr/>
        </p:nvSpPr>
        <p:spPr>
          <a:xfrm>
            <a:off x="0" y="38831"/>
            <a:ext cx="12192000" cy="1085119"/>
          </a:xfrm>
          <a:prstGeom prst="rect">
            <a:avLst/>
          </a:prstGeom>
          <a:solidFill>
            <a:srgbClr val="47A452"/>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7D3208-B921-B427-38A9-E10AB435BC00}"/>
              </a:ext>
            </a:extLst>
          </p:cNvPr>
          <p:cNvSpPr>
            <a:spLocks noGrp="1"/>
          </p:cNvSpPr>
          <p:nvPr>
            <p:ph type="title"/>
          </p:nvPr>
        </p:nvSpPr>
        <p:spPr>
          <a:xfrm>
            <a:off x="659741" y="-13988"/>
            <a:ext cx="4359834" cy="1325563"/>
          </a:xfrm>
        </p:spPr>
        <p:txBody>
          <a:bodyPr>
            <a:normAutofit/>
          </a:bodyPr>
          <a:lstStyle/>
          <a:p>
            <a:r>
              <a:rPr lang="en-US" sz="3600" dirty="0">
                <a:solidFill>
                  <a:schemeClr val="bg1"/>
                </a:solidFill>
              </a:rPr>
              <a:t>Headline</a:t>
            </a:r>
          </a:p>
        </p:txBody>
      </p:sp>
      <p:sp>
        <p:nvSpPr>
          <p:cNvPr id="4" name="Content Placeholder 3">
            <a:extLst>
              <a:ext uri="{FF2B5EF4-FFF2-40B4-BE49-F238E27FC236}">
                <a16:creationId xmlns:a16="http://schemas.microsoft.com/office/drawing/2014/main" id="{9BC4A787-258B-8CCA-8DB4-55E6B6940C1B}"/>
              </a:ext>
            </a:extLst>
          </p:cNvPr>
          <p:cNvSpPr>
            <a:spLocks noGrp="1"/>
          </p:cNvSpPr>
          <p:nvPr>
            <p:ph idx="1"/>
          </p:nvPr>
        </p:nvSpPr>
        <p:spPr>
          <a:xfrm>
            <a:off x="724175" y="1656483"/>
            <a:ext cx="3930376" cy="3140167"/>
          </a:xfrm>
        </p:spPr>
        <p:txBody>
          <a:bodyPr>
            <a:normAutofit/>
          </a:bodyPr>
          <a:lstStyle/>
          <a:p>
            <a:pPr marL="0" marR="0" indent="0">
              <a:lnSpc>
                <a:spcPts val="1500"/>
              </a:lnSpc>
              <a:spcBef>
                <a:spcPts val="0"/>
              </a:spcBef>
              <a:spcAft>
                <a:spcPts val="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dirty="0">
                <a:effectLst/>
                <a:latin typeface="+mj-lt"/>
                <a:ea typeface="Times New Roman" panose="02020603050405020304" pitchFamily="18" charset="0"/>
              </a:rPr>
              <a:t>Subhead</a:t>
            </a:r>
          </a:p>
          <a:p>
            <a:pPr marL="0" marR="0" indent="0">
              <a:lnSpc>
                <a:spcPts val="1500"/>
              </a:lnSpc>
              <a:spcBef>
                <a:spcPts val="0"/>
              </a:spcBef>
              <a:spcAft>
                <a:spcPts val="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a:effectLst/>
                <a:latin typeface="+mj-lt"/>
                <a:ea typeface="Times New Roman" panose="02020603050405020304" pitchFamily="18" charset="0"/>
              </a:rPr>
              <a:t>lobortis vulputate </a:t>
            </a:r>
            <a:r>
              <a:rPr lang="en-US" sz="1400" dirty="0" err="1">
                <a:effectLst/>
                <a:latin typeface="+mj-lt"/>
                <a:ea typeface="Times New Roman" panose="02020603050405020304" pitchFamily="18" charset="0"/>
              </a:rPr>
              <a:t>velit</a:t>
            </a:r>
            <a:r>
              <a:rPr lang="en-US" sz="1400" dirty="0">
                <a:effectLst/>
                <a:latin typeface="+mj-lt"/>
                <a:ea typeface="Times New Roman" panose="02020603050405020304" pitchFamily="18" charset="0"/>
              </a:rPr>
              <a:t> </a:t>
            </a:r>
            <a:r>
              <a:rPr lang="en-US" sz="1400" dirty="0" err="1">
                <a:effectLst/>
                <a:latin typeface="+mj-lt"/>
                <a:ea typeface="Times New Roman" panose="02020603050405020304" pitchFamily="18" charset="0"/>
              </a:rPr>
              <a:t>esse</a:t>
            </a:r>
            <a:r>
              <a:rPr lang="en-US" sz="1400" dirty="0">
                <a:effectLst/>
                <a:latin typeface="+mj-lt"/>
                <a:ea typeface="Times New Roman" panose="02020603050405020304" pitchFamily="18" charset="0"/>
              </a:rPr>
              <a:t> </a:t>
            </a:r>
            <a:r>
              <a:rPr lang="en-US" sz="1400" dirty="0" err="1">
                <a:effectLst/>
                <a:latin typeface="+mj-lt"/>
                <a:ea typeface="Times New Roman" panose="02020603050405020304" pitchFamily="18" charset="0"/>
              </a:rPr>
              <a:t>molestie</a:t>
            </a:r>
            <a:r>
              <a:rPr lang="en-US" sz="1400" dirty="0">
                <a:effectLst/>
                <a:latin typeface="+mj-lt"/>
                <a:ea typeface="Times New Roman" panose="02020603050405020304" pitchFamily="18" charset="0"/>
              </a:rPr>
              <a:t> </a:t>
            </a:r>
            <a:r>
              <a:rPr lang="en-US" sz="1400" dirty="0" err="1">
                <a:effectLst/>
                <a:latin typeface="+mj-lt"/>
                <a:ea typeface="Times New Roman" panose="02020603050405020304" pitchFamily="18" charset="0"/>
              </a:rPr>
              <a:t>consequat</a:t>
            </a:r>
            <a:r>
              <a:rPr lang="en-US" sz="1400" dirty="0">
                <a:effectLst/>
                <a:latin typeface="+mj-lt"/>
                <a:ea typeface="Times New Roman" panose="02020603050405020304" pitchFamily="18" charset="0"/>
              </a:rPr>
              <a:t> vel illum sat dolor </a:t>
            </a:r>
            <a:r>
              <a:rPr lang="en-US" sz="1400" dirty="0" err="1">
                <a:effectLst/>
                <a:latin typeface="+mj-lt"/>
                <a:ea typeface="Times New Roman" panose="02020603050405020304" pitchFamily="18" charset="0"/>
              </a:rPr>
              <a:t>euismod</a:t>
            </a:r>
            <a:r>
              <a:rPr lang="en-US" sz="1400" dirty="0">
                <a:effectLst/>
                <a:latin typeface="+mj-lt"/>
                <a:ea typeface="Times New Roman" panose="02020603050405020304" pitchFamily="18" charset="0"/>
              </a:rPr>
              <a:t> </a:t>
            </a:r>
            <a:r>
              <a:rPr lang="en-US" sz="1400" dirty="0" err="1">
                <a:effectLst/>
                <a:latin typeface="+mj-lt"/>
                <a:ea typeface="Times New Roman" panose="02020603050405020304" pitchFamily="18" charset="0"/>
              </a:rPr>
              <a:t>tincidunt</a:t>
            </a:r>
            <a:r>
              <a:rPr lang="en-US" sz="1400" dirty="0">
                <a:effectLst/>
                <a:latin typeface="+mj-lt"/>
                <a:ea typeface="Times New Roman" panose="02020603050405020304" pitchFamily="18" charset="0"/>
              </a:rPr>
              <a:t> vel </a:t>
            </a:r>
            <a:r>
              <a:rPr lang="en-US" sz="1400" dirty="0" err="1">
                <a:effectLst/>
                <a:latin typeface="+mj-lt"/>
                <a:ea typeface="Times New Roman" panose="02020603050405020304" pitchFamily="18" charset="0"/>
              </a:rPr>
              <a:t>eum</a:t>
            </a:r>
            <a:r>
              <a:rPr lang="en-US" sz="1400" dirty="0">
                <a:effectLst/>
                <a:latin typeface="+mj-lt"/>
                <a:ea typeface="Times New Roman" panose="02020603050405020304" pitchFamily="18" charset="0"/>
              </a:rPr>
              <a:t> iriure dolor in </a:t>
            </a:r>
            <a:r>
              <a:rPr lang="en-US" sz="1400" dirty="0" err="1">
                <a:effectLst/>
                <a:latin typeface="+mj-lt"/>
                <a:ea typeface="Times New Roman" panose="02020603050405020304" pitchFamily="18" charset="0"/>
              </a:rPr>
              <a:t>esse</a:t>
            </a:r>
            <a:r>
              <a:rPr lang="en-US" sz="1400" dirty="0">
                <a:effectLst/>
                <a:latin typeface="+mj-lt"/>
                <a:ea typeface="Times New Roman" panose="02020603050405020304" pitchFamily="18" charset="0"/>
              </a:rPr>
              <a:t>. Ut </a:t>
            </a:r>
            <a:r>
              <a:rPr lang="en-US" sz="1400" dirty="0" err="1">
                <a:effectLst/>
                <a:latin typeface="+mj-lt"/>
                <a:ea typeface="Times New Roman" panose="02020603050405020304" pitchFamily="18" charset="0"/>
              </a:rPr>
              <a:t>laoreet</a:t>
            </a:r>
            <a:r>
              <a:rPr lang="en-US" sz="1400" dirty="0">
                <a:effectLst/>
                <a:latin typeface="+mj-lt"/>
                <a:ea typeface="Times New Roman" panose="02020603050405020304" pitchFamily="18" charset="0"/>
              </a:rPr>
              <a:t> dolore magna </a:t>
            </a:r>
            <a:r>
              <a:rPr lang="en-US" sz="1400" dirty="0" err="1">
                <a:effectLst/>
                <a:latin typeface="+mj-lt"/>
                <a:ea typeface="Times New Roman" panose="02020603050405020304" pitchFamily="18" charset="0"/>
              </a:rPr>
              <a:t>aliquam</a:t>
            </a:r>
            <a:r>
              <a:rPr lang="en-US" sz="1400" dirty="0">
                <a:effectLst/>
                <a:latin typeface="+mj-lt"/>
                <a:ea typeface="Times New Roman" panose="02020603050405020304" pitchFamily="18" charset="0"/>
              </a:rPr>
              <a:t> </a:t>
            </a:r>
            <a:r>
              <a:rPr lang="en-US" sz="1400" dirty="0" err="1">
                <a:effectLst/>
                <a:latin typeface="+mj-lt"/>
                <a:ea typeface="Times New Roman" panose="02020603050405020304" pitchFamily="18" charset="0"/>
              </a:rPr>
              <a:t>erat</a:t>
            </a:r>
            <a:r>
              <a:rPr lang="en-US" sz="1400" dirty="0">
                <a:effectLst/>
                <a:latin typeface="+mj-lt"/>
                <a:ea typeface="Times New Roman" panose="02020603050405020304" pitchFamily="18" charset="0"/>
              </a:rPr>
              <a:t> </a:t>
            </a:r>
            <a:r>
              <a:rPr lang="en-US" sz="1400" dirty="0" err="1">
                <a:effectLst/>
                <a:latin typeface="+mj-lt"/>
                <a:ea typeface="Times New Roman" panose="02020603050405020304" pitchFamily="18" charset="0"/>
              </a:rPr>
              <a:t>volutpat</a:t>
            </a:r>
            <a:r>
              <a:rPr lang="en-US" sz="1400" dirty="0">
                <a:effectLst/>
                <a:latin typeface="+mj-lt"/>
                <a:ea typeface="Times New Roman" panose="02020603050405020304" pitchFamily="18" charset="0"/>
              </a:rPr>
              <a:t>. Ad minim veniam, </a:t>
            </a:r>
            <a:r>
              <a:rPr lang="en-US" sz="1400" dirty="0" err="1">
                <a:effectLst/>
                <a:latin typeface="+mj-lt"/>
                <a:ea typeface="Times New Roman" panose="02020603050405020304" pitchFamily="18" charset="0"/>
              </a:rPr>
              <a:t>quis</a:t>
            </a:r>
            <a:r>
              <a:rPr lang="en-US" sz="1400" dirty="0">
                <a:effectLst/>
                <a:latin typeface="+mj-lt"/>
                <a:ea typeface="Times New Roman" panose="02020603050405020304" pitchFamily="18" charset="0"/>
              </a:rPr>
              <a:t> </a:t>
            </a:r>
            <a:r>
              <a:rPr lang="en-US" sz="1400" dirty="0" err="1">
                <a:effectLst/>
                <a:latin typeface="+mj-lt"/>
                <a:ea typeface="Times New Roman" panose="02020603050405020304" pitchFamily="18" charset="0"/>
              </a:rPr>
              <a:t>nostrud</a:t>
            </a:r>
            <a:r>
              <a:rPr lang="en-US" sz="1400" dirty="0">
                <a:effectLst/>
                <a:latin typeface="+mj-lt"/>
                <a:ea typeface="Times New Roman" panose="02020603050405020304" pitchFamily="18" charset="0"/>
              </a:rPr>
              <a:t>. </a:t>
            </a:r>
            <a:r>
              <a:rPr lang="en-US" sz="1400" dirty="0" err="1">
                <a:effectLst/>
                <a:latin typeface="+mj-lt"/>
                <a:ea typeface="Times New Roman" panose="02020603050405020304" pitchFamily="18" charset="0"/>
              </a:rPr>
              <a:t>Hendrerit</a:t>
            </a:r>
            <a:r>
              <a:rPr lang="en-US" sz="1400" dirty="0">
                <a:effectLst/>
                <a:latin typeface="+mj-lt"/>
                <a:ea typeface="Times New Roman" panose="02020603050405020304" pitchFamily="18" charset="0"/>
              </a:rPr>
              <a:t> in </a:t>
            </a:r>
            <a:r>
              <a:rPr lang="en-US" sz="1400" dirty="0" err="1">
                <a:effectLst/>
                <a:latin typeface="+mj-lt"/>
                <a:ea typeface="Times New Roman" panose="02020603050405020304" pitchFamily="18" charset="0"/>
              </a:rPr>
              <a:t>atsvulputate</a:t>
            </a:r>
            <a:r>
              <a:rPr lang="en-US" sz="1400" dirty="0">
                <a:effectLst/>
                <a:latin typeface="+mj-lt"/>
                <a:ea typeface="Times New Roman" panose="02020603050405020304" pitchFamily="18" charset="0"/>
              </a:rPr>
              <a:t> </a:t>
            </a:r>
            <a:r>
              <a:rPr lang="en-US" sz="1400" dirty="0" err="1">
                <a:effectLst/>
                <a:latin typeface="+mj-lt"/>
                <a:ea typeface="Times New Roman" panose="02020603050405020304" pitchFamily="18" charset="0"/>
              </a:rPr>
              <a:t>velit</a:t>
            </a:r>
            <a:r>
              <a:rPr lang="en-US" sz="1400" dirty="0">
                <a:effectLst/>
                <a:latin typeface="+mj-lt"/>
                <a:ea typeface="Times New Roman" panose="02020603050405020304" pitchFamily="18" charset="0"/>
              </a:rPr>
              <a:t> </a:t>
            </a:r>
            <a:r>
              <a:rPr lang="en-US" sz="1400" dirty="0" err="1">
                <a:effectLst/>
                <a:latin typeface="+mj-lt"/>
                <a:ea typeface="Times New Roman" panose="02020603050405020304" pitchFamily="18" charset="0"/>
              </a:rPr>
              <a:t>esse</a:t>
            </a:r>
            <a:r>
              <a:rPr lang="en-US" sz="1400" dirty="0">
                <a:effectLst/>
                <a:latin typeface="+mj-lt"/>
                <a:ea typeface="Times New Roman" panose="02020603050405020304" pitchFamily="18" charset="0"/>
              </a:rPr>
              <a:t> </a:t>
            </a:r>
            <a:r>
              <a:rPr lang="en-US" sz="1400" dirty="0" err="1">
                <a:effectLst/>
                <a:latin typeface="+mj-lt"/>
                <a:ea typeface="Times New Roman" panose="02020603050405020304" pitchFamily="18" charset="0"/>
              </a:rPr>
              <a:t>molestie</a:t>
            </a:r>
            <a:r>
              <a:rPr lang="en-US" sz="1400" dirty="0">
                <a:effectLst/>
                <a:latin typeface="+mj-lt"/>
                <a:ea typeface="Times New Roman" panose="02020603050405020304" pitchFamily="18" charset="0"/>
              </a:rPr>
              <a:t> at </a:t>
            </a:r>
            <a:r>
              <a:rPr lang="en-US" sz="1400" dirty="0" err="1">
                <a:effectLst/>
                <a:latin typeface="+mj-lt"/>
                <a:ea typeface="Times New Roman" panose="02020603050405020304" pitchFamily="18" charset="0"/>
              </a:rPr>
              <a:t>consequat</a:t>
            </a:r>
            <a:r>
              <a:rPr lang="en-US" sz="1400" dirty="0">
                <a:effectLst/>
                <a:latin typeface="+mj-lt"/>
                <a:ea typeface="Times New Roman" panose="02020603050405020304" pitchFamily="18" charset="0"/>
              </a:rPr>
              <a:t>. </a:t>
            </a:r>
            <a:r>
              <a:rPr lang="en-US" sz="1400" dirty="0" err="1">
                <a:effectLst/>
                <a:latin typeface="+mj-lt"/>
                <a:ea typeface="Times New Roman" panose="02020603050405020304" pitchFamily="18" charset="0"/>
              </a:rPr>
              <a:t>Exerci</a:t>
            </a:r>
            <a:r>
              <a:rPr lang="en-US" sz="1400" dirty="0">
                <a:effectLst/>
                <a:latin typeface="+mj-lt"/>
                <a:ea typeface="Times New Roman" panose="02020603050405020304" pitchFamily="18" charset="0"/>
              </a:rPr>
              <a:t> </a:t>
            </a:r>
            <a:r>
              <a:rPr lang="en-US" sz="1400" dirty="0" err="1">
                <a:effectLst/>
                <a:latin typeface="+mj-lt"/>
                <a:ea typeface="Times New Roman" panose="02020603050405020304" pitchFamily="18" charset="0"/>
              </a:rPr>
              <a:t>tation</a:t>
            </a:r>
            <a:r>
              <a:rPr lang="en-US" sz="1400" dirty="0">
                <a:effectLst/>
                <a:latin typeface="+mj-lt"/>
                <a:ea typeface="Times New Roman" panose="02020603050405020304" pitchFamily="18" charset="0"/>
              </a:rPr>
              <a:t> </a:t>
            </a:r>
            <a:r>
              <a:rPr lang="en-US" sz="1400" dirty="0" err="1">
                <a:effectLst/>
                <a:latin typeface="+mj-lt"/>
                <a:ea typeface="Times New Roman" panose="02020603050405020304" pitchFamily="18" charset="0"/>
              </a:rPr>
              <a:t>ullamcorper</a:t>
            </a:r>
            <a:r>
              <a:rPr lang="en-US" sz="1400" dirty="0">
                <a:effectLst/>
                <a:latin typeface="+mj-lt"/>
                <a:ea typeface="Times New Roman" panose="02020603050405020304" pitchFamily="18" charset="0"/>
              </a:rPr>
              <a:t> </a:t>
            </a:r>
            <a:r>
              <a:rPr lang="en-US" sz="1400" dirty="0" err="1">
                <a:effectLst/>
                <a:latin typeface="+mj-lt"/>
                <a:ea typeface="Times New Roman" panose="02020603050405020304" pitchFamily="18" charset="0"/>
              </a:rPr>
              <a:t>suscipit</a:t>
            </a:r>
            <a:r>
              <a:rPr lang="en-US" sz="1400" dirty="0">
                <a:effectLst/>
                <a:latin typeface="+mj-lt"/>
                <a:ea typeface="Times New Roman" panose="02020603050405020304" pitchFamily="18" charset="0"/>
              </a:rPr>
              <a:t> lobortis</a:t>
            </a:r>
          </a:p>
          <a:p>
            <a:pPr marL="0" marR="0" indent="0">
              <a:lnSpc>
                <a:spcPts val="1500"/>
              </a:lnSpc>
              <a:spcBef>
                <a:spcPts val="0"/>
              </a:spcBef>
              <a:spcAft>
                <a:spcPts val="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400" dirty="0">
              <a:latin typeface="+mj-lt"/>
              <a:ea typeface="Times New Roman" panose="02020603050405020304" pitchFamily="18" charset="0"/>
            </a:endParaRPr>
          </a:p>
          <a:p>
            <a:pPr marL="0" indent="0">
              <a:lnSpc>
                <a:spcPts val="1500"/>
              </a:lnSpc>
              <a:spcBef>
                <a:spcPts val="0"/>
              </a:spcBef>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a:effectLst/>
                <a:latin typeface="+mj-lt"/>
                <a:ea typeface="Times New Roman" panose="02020603050405020304" pitchFamily="18" charset="0"/>
              </a:rPr>
              <a:t>lobortis vulputate </a:t>
            </a:r>
            <a:r>
              <a:rPr lang="en-US" sz="1400" dirty="0" err="1">
                <a:effectLst/>
                <a:latin typeface="+mj-lt"/>
                <a:ea typeface="Times New Roman" panose="02020603050405020304" pitchFamily="18" charset="0"/>
              </a:rPr>
              <a:t>velit</a:t>
            </a:r>
            <a:r>
              <a:rPr lang="en-US" sz="1400" dirty="0">
                <a:effectLst/>
                <a:latin typeface="+mj-lt"/>
                <a:ea typeface="Times New Roman" panose="02020603050405020304" pitchFamily="18" charset="0"/>
              </a:rPr>
              <a:t> </a:t>
            </a:r>
            <a:r>
              <a:rPr lang="en-US" sz="1400" dirty="0" err="1">
                <a:effectLst/>
                <a:latin typeface="+mj-lt"/>
                <a:ea typeface="Times New Roman" panose="02020603050405020304" pitchFamily="18" charset="0"/>
              </a:rPr>
              <a:t>esse</a:t>
            </a:r>
            <a:r>
              <a:rPr lang="en-US" sz="1400" dirty="0">
                <a:effectLst/>
                <a:latin typeface="+mj-lt"/>
                <a:ea typeface="Times New Roman" panose="02020603050405020304" pitchFamily="18" charset="0"/>
              </a:rPr>
              <a:t> </a:t>
            </a:r>
            <a:r>
              <a:rPr lang="en-US" sz="1400" dirty="0" err="1">
                <a:effectLst/>
                <a:latin typeface="+mj-lt"/>
                <a:ea typeface="Times New Roman" panose="02020603050405020304" pitchFamily="18" charset="0"/>
              </a:rPr>
              <a:t>molestie</a:t>
            </a:r>
            <a:r>
              <a:rPr lang="en-US" sz="1400" dirty="0">
                <a:effectLst/>
                <a:latin typeface="+mj-lt"/>
                <a:ea typeface="Times New Roman" panose="02020603050405020304" pitchFamily="18" charset="0"/>
              </a:rPr>
              <a:t> </a:t>
            </a:r>
            <a:r>
              <a:rPr lang="en-US" sz="1400" dirty="0" err="1">
                <a:effectLst/>
                <a:latin typeface="+mj-lt"/>
                <a:ea typeface="Times New Roman" panose="02020603050405020304" pitchFamily="18" charset="0"/>
              </a:rPr>
              <a:t>consequat</a:t>
            </a:r>
            <a:r>
              <a:rPr lang="en-US" sz="1400" dirty="0">
                <a:effectLst/>
                <a:latin typeface="+mj-lt"/>
                <a:ea typeface="Times New Roman" panose="02020603050405020304" pitchFamily="18" charset="0"/>
              </a:rPr>
              <a:t> vel illum sat dolor </a:t>
            </a:r>
            <a:r>
              <a:rPr lang="en-US" sz="1400" dirty="0" err="1">
                <a:effectLst/>
                <a:latin typeface="+mj-lt"/>
                <a:ea typeface="Times New Roman" panose="02020603050405020304" pitchFamily="18" charset="0"/>
              </a:rPr>
              <a:t>euismod</a:t>
            </a:r>
            <a:r>
              <a:rPr lang="en-US" sz="1400" dirty="0">
                <a:effectLst/>
                <a:latin typeface="+mj-lt"/>
                <a:ea typeface="Times New Roman" panose="02020603050405020304" pitchFamily="18" charset="0"/>
              </a:rPr>
              <a:t> </a:t>
            </a:r>
            <a:r>
              <a:rPr lang="en-US" sz="1400" dirty="0" err="1">
                <a:effectLst/>
                <a:latin typeface="+mj-lt"/>
                <a:ea typeface="Times New Roman" panose="02020603050405020304" pitchFamily="18" charset="0"/>
              </a:rPr>
              <a:t>tincidunt</a:t>
            </a:r>
            <a:r>
              <a:rPr lang="en-US" sz="1400" dirty="0">
                <a:effectLst/>
                <a:latin typeface="+mj-lt"/>
                <a:ea typeface="Times New Roman" panose="02020603050405020304" pitchFamily="18" charset="0"/>
              </a:rPr>
              <a:t> vel </a:t>
            </a:r>
            <a:r>
              <a:rPr lang="en-US" sz="1400" dirty="0" err="1">
                <a:effectLst/>
                <a:latin typeface="+mj-lt"/>
                <a:ea typeface="Times New Roman" panose="02020603050405020304" pitchFamily="18" charset="0"/>
              </a:rPr>
              <a:t>eum</a:t>
            </a:r>
            <a:r>
              <a:rPr lang="en-US" sz="1400" dirty="0">
                <a:effectLst/>
                <a:latin typeface="+mj-lt"/>
                <a:ea typeface="Times New Roman" panose="02020603050405020304" pitchFamily="18" charset="0"/>
              </a:rPr>
              <a:t> iriure dolor in </a:t>
            </a:r>
            <a:r>
              <a:rPr lang="en-US" sz="1400" dirty="0" err="1">
                <a:effectLst/>
                <a:latin typeface="+mj-lt"/>
                <a:ea typeface="Times New Roman" panose="02020603050405020304" pitchFamily="18" charset="0"/>
              </a:rPr>
              <a:t>esse</a:t>
            </a:r>
            <a:r>
              <a:rPr lang="en-US" sz="1400" dirty="0">
                <a:effectLst/>
                <a:latin typeface="+mj-lt"/>
                <a:ea typeface="Times New Roman" panose="02020603050405020304" pitchFamily="18" charset="0"/>
              </a:rPr>
              <a:t>. Ut </a:t>
            </a:r>
            <a:r>
              <a:rPr lang="en-US" sz="1400" dirty="0" err="1">
                <a:effectLst/>
                <a:latin typeface="+mj-lt"/>
                <a:ea typeface="Times New Roman" panose="02020603050405020304" pitchFamily="18" charset="0"/>
              </a:rPr>
              <a:t>laoreet</a:t>
            </a:r>
            <a:r>
              <a:rPr lang="en-US" sz="1400" dirty="0">
                <a:effectLst/>
                <a:latin typeface="+mj-lt"/>
                <a:ea typeface="Times New Roman" panose="02020603050405020304" pitchFamily="18" charset="0"/>
              </a:rPr>
              <a:t> dolore magna </a:t>
            </a:r>
            <a:r>
              <a:rPr lang="en-US" sz="1400" dirty="0" err="1">
                <a:effectLst/>
                <a:latin typeface="+mj-lt"/>
                <a:ea typeface="Times New Roman" panose="02020603050405020304" pitchFamily="18" charset="0"/>
              </a:rPr>
              <a:t>aliquam</a:t>
            </a:r>
            <a:r>
              <a:rPr lang="en-US" sz="1400" dirty="0">
                <a:effectLst/>
                <a:latin typeface="+mj-lt"/>
                <a:ea typeface="Times New Roman" panose="02020603050405020304" pitchFamily="18" charset="0"/>
              </a:rPr>
              <a:t> </a:t>
            </a:r>
            <a:r>
              <a:rPr lang="en-US" sz="1400" dirty="0" err="1">
                <a:effectLst/>
                <a:latin typeface="+mj-lt"/>
                <a:ea typeface="Times New Roman" panose="02020603050405020304" pitchFamily="18" charset="0"/>
              </a:rPr>
              <a:t>erat</a:t>
            </a:r>
            <a:r>
              <a:rPr lang="en-US" sz="1400" dirty="0">
                <a:effectLst/>
                <a:latin typeface="+mj-lt"/>
                <a:ea typeface="Times New Roman" panose="02020603050405020304" pitchFamily="18" charset="0"/>
              </a:rPr>
              <a:t> </a:t>
            </a:r>
            <a:r>
              <a:rPr lang="en-US" sz="1400" dirty="0" err="1">
                <a:effectLst/>
                <a:latin typeface="+mj-lt"/>
                <a:ea typeface="Times New Roman" panose="02020603050405020304" pitchFamily="18" charset="0"/>
              </a:rPr>
              <a:t>volutpat</a:t>
            </a:r>
            <a:r>
              <a:rPr lang="en-US" sz="1400" dirty="0">
                <a:effectLst/>
                <a:latin typeface="+mj-lt"/>
                <a:ea typeface="Times New Roman" panose="02020603050405020304" pitchFamily="18" charset="0"/>
              </a:rPr>
              <a:t>. Ad minim veniam, </a:t>
            </a:r>
            <a:r>
              <a:rPr lang="en-US" sz="1400" dirty="0" err="1">
                <a:effectLst/>
                <a:latin typeface="+mj-lt"/>
                <a:ea typeface="Times New Roman" panose="02020603050405020304" pitchFamily="18" charset="0"/>
              </a:rPr>
              <a:t>quis</a:t>
            </a:r>
            <a:r>
              <a:rPr lang="en-US" sz="1400" dirty="0">
                <a:effectLst/>
                <a:latin typeface="+mj-lt"/>
                <a:ea typeface="Times New Roman" panose="02020603050405020304" pitchFamily="18" charset="0"/>
              </a:rPr>
              <a:t> </a:t>
            </a:r>
            <a:r>
              <a:rPr lang="en-US" sz="1400" dirty="0" err="1">
                <a:effectLst/>
                <a:latin typeface="+mj-lt"/>
                <a:ea typeface="Times New Roman" panose="02020603050405020304" pitchFamily="18" charset="0"/>
              </a:rPr>
              <a:t>nostrud</a:t>
            </a:r>
            <a:r>
              <a:rPr lang="en-US" sz="1400" dirty="0">
                <a:effectLst/>
                <a:latin typeface="+mj-lt"/>
                <a:ea typeface="Times New Roman" panose="02020603050405020304" pitchFamily="18" charset="0"/>
              </a:rPr>
              <a:t>. </a:t>
            </a:r>
            <a:r>
              <a:rPr lang="en-US" sz="1400" dirty="0" err="1">
                <a:effectLst/>
                <a:latin typeface="+mj-lt"/>
                <a:ea typeface="Times New Roman" panose="02020603050405020304" pitchFamily="18" charset="0"/>
              </a:rPr>
              <a:t>Hendrerit</a:t>
            </a:r>
            <a:r>
              <a:rPr lang="en-US" sz="1400" dirty="0">
                <a:effectLst/>
                <a:latin typeface="+mj-lt"/>
                <a:ea typeface="Times New Roman" panose="02020603050405020304" pitchFamily="18" charset="0"/>
              </a:rPr>
              <a:t> in </a:t>
            </a:r>
            <a:r>
              <a:rPr lang="en-US" sz="1400" dirty="0" err="1">
                <a:effectLst/>
                <a:latin typeface="+mj-lt"/>
                <a:ea typeface="Times New Roman" panose="02020603050405020304" pitchFamily="18" charset="0"/>
              </a:rPr>
              <a:t>atsvulputate</a:t>
            </a:r>
            <a:r>
              <a:rPr lang="en-US" sz="1400" dirty="0">
                <a:effectLst/>
                <a:latin typeface="+mj-lt"/>
                <a:ea typeface="Times New Roman" panose="02020603050405020304" pitchFamily="18" charset="0"/>
              </a:rPr>
              <a:t> </a:t>
            </a:r>
            <a:r>
              <a:rPr lang="en-US" sz="1400" dirty="0" err="1">
                <a:effectLst/>
                <a:latin typeface="+mj-lt"/>
                <a:ea typeface="Times New Roman" panose="02020603050405020304" pitchFamily="18" charset="0"/>
              </a:rPr>
              <a:t>velit</a:t>
            </a:r>
            <a:r>
              <a:rPr lang="en-US" sz="1400" dirty="0">
                <a:effectLst/>
                <a:latin typeface="+mj-lt"/>
                <a:ea typeface="Times New Roman" panose="02020603050405020304" pitchFamily="18" charset="0"/>
              </a:rPr>
              <a:t> </a:t>
            </a:r>
            <a:r>
              <a:rPr lang="en-US" sz="1400" dirty="0" err="1">
                <a:effectLst/>
                <a:latin typeface="+mj-lt"/>
                <a:ea typeface="Times New Roman" panose="02020603050405020304" pitchFamily="18" charset="0"/>
              </a:rPr>
              <a:t>esse</a:t>
            </a:r>
            <a:r>
              <a:rPr lang="en-US" sz="1400" dirty="0">
                <a:effectLst/>
                <a:latin typeface="+mj-lt"/>
                <a:ea typeface="Times New Roman" panose="02020603050405020304" pitchFamily="18" charset="0"/>
              </a:rPr>
              <a:t> </a:t>
            </a:r>
            <a:r>
              <a:rPr lang="en-US" sz="1400" dirty="0" err="1">
                <a:effectLst/>
                <a:latin typeface="+mj-lt"/>
                <a:ea typeface="Times New Roman" panose="02020603050405020304" pitchFamily="18" charset="0"/>
              </a:rPr>
              <a:t>molestie</a:t>
            </a:r>
            <a:r>
              <a:rPr lang="en-US" sz="1400" dirty="0">
                <a:effectLst/>
                <a:latin typeface="+mj-lt"/>
                <a:ea typeface="Times New Roman" panose="02020603050405020304" pitchFamily="18" charset="0"/>
              </a:rPr>
              <a:t> at </a:t>
            </a:r>
            <a:r>
              <a:rPr lang="en-US" sz="1400" dirty="0" err="1">
                <a:effectLst/>
                <a:latin typeface="+mj-lt"/>
                <a:ea typeface="Times New Roman" panose="02020603050405020304" pitchFamily="18" charset="0"/>
              </a:rPr>
              <a:t>consequat</a:t>
            </a:r>
            <a:r>
              <a:rPr lang="en-US" sz="1400" dirty="0">
                <a:effectLst/>
                <a:latin typeface="+mj-lt"/>
                <a:ea typeface="Times New Roman" panose="02020603050405020304" pitchFamily="18" charset="0"/>
              </a:rPr>
              <a:t>. </a:t>
            </a:r>
            <a:r>
              <a:rPr lang="en-US" sz="1400" dirty="0" err="1">
                <a:effectLst/>
                <a:latin typeface="+mj-lt"/>
                <a:ea typeface="Times New Roman" panose="02020603050405020304" pitchFamily="18" charset="0"/>
              </a:rPr>
              <a:t>Exerci</a:t>
            </a:r>
            <a:r>
              <a:rPr lang="en-US" sz="1400" dirty="0">
                <a:effectLst/>
                <a:latin typeface="+mj-lt"/>
                <a:ea typeface="Times New Roman" panose="02020603050405020304" pitchFamily="18" charset="0"/>
              </a:rPr>
              <a:t> </a:t>
            </a:r>
            <a:r>
              <a:rPr lang="en-US" sz="1400" dirty="0" err="1">
                <a:effectLst/>
                <a:latin typeface="+mj-lt"/>
                <a:ea typeface="Times New Roman" panose="02020603050405020304" pitchFamily="18" charset="0"/>
              </a:rPr>
              <a:t>tation</a:t>
            </a:r>
            <a:r>
              <a:rPr lang="en-US" sz="1400" dirty="0">
                <a:effectLst/>
                <a:latin typeface="+mj-lt"/>
                <a:ea typeface="Times New Roman" panose="02020603050405020304" pitchFamily="18" charset="0"/>
              </a:rPr>
              <a:t> </a:t>
            </a:r>
            <a:r>
              <a:rPr lang="en-US" sz="1400" dirty="0" err="1">
                <a:effectLst/>
                <a:latin typeface="+mj-lt"/>
                <a:ea typeface="Times New Roman" panose="02020603050405020304" pitchFamily="18" charset="0"/>
              </a:rPr>
              <a:t>ullamcorper</a:t>
            </a:r>
            <a:r>
              <a:rPr lang="en-US" sz="1400" dirty="0">
                <a:effectLst/>
                <a:latin typeface="+mj-lt"/>
                <a:ea typeface="Times New Roman" panose="02020603050405020304" pitchFamily="18" charset="0"/>
              </a:rPr>
              <a:t> </a:t>
            </a:r>
            <a:r>
              <a:rPr lang="en-US" sz="1400" dirty="0" err="1">
                <a:effectLst/>
                <a:latin typeface="+mj-lt"/>
                <a:ea typeface="Times New Roman" panose="02020603050405020304" pitchFamily="18" charset="0"/>
              </a:rPr>
              <a:t>suscipit</a:t>
            </a:r>
            <a:r>
              <a:rPr lang="en-US" sz="1400" dirty="0">
                <a:effectLst/>
                <a:latin typeface="+mj-lt"/>
                <a:ea typeface="Times New Roman" panose="02020603050405020304" pitchFamily="18" charset="0"/>
              </a:rPr>
              <a:t> lobortis</a:t>
            </a:r>
          </a:p>
          <a:p>
            <a:pPr marL="0" marR="0" indent="0">
              <a:lnSpc>
                <a:spcPts val="1500"/>
              </a:lnSpc>
              <a:spcBef>
                <a:spcPts val="0"/>
              </a:spcBef>
              <a:spcAft>
                <a:spcPts val="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400" dirty="0">
              <a:effectLst/>
              <a:latin typeface="+mj-lt"/>
              <a:ea typeface="Times New Roman" panose="02020603050405020304" pitchFamily="18" charset="0"/>
            </a:endParaRPr>
          </a:p>
          <a:p>
            <a:pPr marL="0" marR="0" algn="ctr">
              <a:lnSpc>
                <a:spcPts val="15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400" dirty="0">
              <a:effectLst/>
              <a:latin typeface="+mj-lt"/>
              <a:ea typeface="Times New Roman" panose="02020603050405020304" pitchFamily="18" charset="0"/>
            </a:endParaRPr>
          </a:p>
        </p:txBody>
      </p:sp>
      <p:grpSp>
        <p:nvGrpSpPr>
          <p:cNvPr id="22" name="Group 21">
            <a:extLst>
              <a:ext uri="{FF2B5EF4-FFF2-40B4-BE49-F238E27FC236}">
                <a16:creationId xmlns:a16="http://schemas.microsoft.com/office/drawing/2014/main" id="{E2FE46E7-BFAB-D9D7-72AA-5FC98C728249}"/>
              </a:ext>
            </a:extLst>
          </p:cNvPr>
          <p:cNvGrpSpPr/>
          <p:nvPr/>
        </p:nvGrpSpPr>
        <p:grpSpPr>
          <a:xfrm>
            <a:off x="11157930" y="5880100"/>
            <a:ext cx="680216" cy="675024"/>
            <a:chOff x="10538171" y="5993189"/>
            <a:chExt cx="1020575" cy="1012785"/>
          </a:xfrm>
        </p:grpSpPr>
        <p:sp>
          <p:nvSpPr>
            <p:cNvPr id="23" name="Oval 22">
              <a:extLst>
                <a:ext uri="{FF2B5EF4-FFF2-40B4-BE49-F238E27FC236}">
                  <a16:creationId xmlns:a16="http://schemas.microsoft.com/office/drawing/2014/main" id="{5B5910C2-2B63-DD74-F398-DCC7A7A88F41}"/>
                </a:ext>
              </a:extLst>
            </p:cNvPr>
            <p:cNvSpPr/>
            <p:nvPr/>
          </p:nvSpPr>
          <p:spPr>
            <a:xfrm>
              <a:off x="10542066" y="5993189"/>
              <a:ext cx="1012785" cy="101278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logo of a tree&#10;&#10;Description automatically generated">
              <a:extLst>
                <a:ext uri="{FF2B5EF4-FFF2-40B4-BE49-F238E27FC236}">
                  <a16:creationId xmlns:a16="http://schemas.microsoft.com/office/drawing/2014/main" id="{AEA5ED99-BCEA-0424-86C1-D11CD2AA58EA}"/>
                </a:ext>
              </a:extLst>
            </p:cNvPr>
            <p:cNvPicPr>
              <a:picLocks noChangeAspect="1"/>
            </p:cNvPicPr>
            <p:nvPr/>
          </p:nvPicPr>
          <p:blipFill>
            <a:blip r:embed="rId3"/>
            <a:stretch>
              <a:fillRect/>
            </a:stretch>
          </p:blipFill>
          <p:spPr>
            <a:xfrm>
              <a:off x="10538171" y="5993189"/>
              <a:ext cx="1020575" cy="1012785"/>
            </a:xfrm>
            <a:prstGeom prst="rect">
              <a:avLst/>
            </a:prstGeom>
          </p:spPr>
        </p:pic>
      </p:grpSp>
      <p:graphicFrame>
        <p:nvGraphicFramePr>
          <p:cNvPr id="9" name="Chart 8">
            <a:extLst>
              <a:ext uri="{FF2B5EF4-FFF2-40B4-BE49-F238E27FC236}">
                <a16:creationId xmlns:a16="http://schemas.microsoft.com/office/drawing/2014/main" id="{1BEEE683-9941-7358-248D-5160A8A1D5E6}"/>
              </a:ext>
            </a:extLst>
          </p:cNvPr>
          <p:cNvGraphicFramePr/>
          <p:nvPr>
            <p:extLst>
              <p:ext uri="{D42A27DB-BD31-4B8C-83A1-F6EECF244321}">
                <p14:modId xmlns:p14="http://schemas.microsoft.com/office/powerpoint/2010/main" val="3872254470"/>
              </p:ext>
            </p:extLst>
          </p:nvPr>
        </p:nvGraphicFramePr>
        <p:xfrm>
          <a:off x="5549900" y="1274475"/>
          <a:ext cx="5683250" cy="38840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39061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2AEB181-EABF-F8AA-0E05-D1188E69A24E}"/>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7406460-36A6-5AEB-C8C5-4E9D787A4C88}"/>
              </a:ext>
            </a:extLst>
          </p:cNvPr>
          <p:cNvSpPr/>
          <p:nvPr/>
        </p:nvSpPr>
        <p:spPr>
          <a:xfrm>
            <a:off x="0" y="3314700"/>
            <a:ext cx="12192000" cy="3543300"/>
          </a:xfrm>
          <a:prstGeom prst="rect">
            <a:avLst/>
          </a:prstGeom>
          <a:solidFill>
            <a:srgbClr val="4767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F28C758-4016-E61E-2708-61539F19B47C}"/>
              </a:ext>
            </a:extLst>
          </p:cNvPr>
          <p:cNvSpPr/>
          <p:nvPr/>
        </p:nvSpPr>
        <p:spPr>
          <a:xfrm>
            <a:off x="0" y="3314699"/>
            <a:ext cx="12192000" cy="3543300"/>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31F7E6F-5E2A-25B1-EB19-1120F4DF7F73}"/>
              </a:ext>
            </a:extLst>
          </p:cNvPr>
          <p:cNvSpPr/>
          <p:nvPr/>
        </p:nvSpPr>
        <p:spPr>
          <a:xfrm>
            <a:off x="0" y="76200"/>
            <a:ext cx="12192000" cy="3467100"/>
          </a:xfrm>
          <a:prstGeom prst="rect">
            <a:avLst/>
          </a:prstGeom>
          <a:solidFill>
            <a:srgbClr val="4767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EBAE7C4-F085-DD9F-AB1B-CF9757486FDC}"/>
              </a:ext>
            </a:extLst>
          </p:cNvPr>
          <p:cNvSpPr>
            <a:spLocks noGrp="1"/>
          </p:cNvSpPr>
          <p:nvPr>
            <p:ph type="title"/>
          </p:nvPr>
        </p:nvSpPr>
        <p:spPr/>
        <p:txBody>
          <a:bodyPr/>
          <a:lstStyle/>
          <a:p>
            <a:r>
              <a:rPr lang="en-US" sz="4400" dirty="0">
                <a:solidFill>
                  <a:schemeClr val="bg1"/>
                </a:solidFill>
              </a:rPr>
              <a:t>Headline</a:t>
            </a:r>
          </a:p>
        </p:txBody>
      </p:sp>
      <p:sp>
        <p:nvSpPr>
          <p:cNvPr id="6" name="Title 1">
            <a:extLst>
              <a:ext uri="{FF2B5EF4-FFF2-40B4-BE49-F238E27FC236}">
                <a16:creationId xmlns:a16="http://schemas.microsoft.com/office/drawing/2014/main" id="{E976B4CB-77F8-A68A-C0A6-85EFDECAB8A4}"/>
              </a:ext>
            </a:extLst>
          </p:cNvPr>
          <p:cNvSpPr txBox="1">
            <a:spLocks/>
          </p:cNvSpPr>
          <p:nvPr/>
        </p:nvSpPr>
        <p:spPr>
          <a:xfrm>
            <a:off x="3609885" y="1099595"/>
            <a:ext cx="62394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endParaRPr lang="en-US" sz="3600" dirty="0">
              <a:solidFill>
                <a:schemeClr val="bg1"/>
              </a:solidFill>
            </a:endParaRPr>
          </a:p>
        </p:txBody>
      </p:sp>
      <p:sp>
        <p:nvSpPr>
          <p:cNvPr id="11" name="Rectangle: Rounded Corners 10">
            <a:extLst>
              <a:ext uri="{FF2B5EF4-FFF2-40B4-BE49-F238E27FC236}">
                <a16:creationId xmlns:a16="http://schemas.microsoft.com/office/drawing/2014/main" id="{E4AABDE4-017B-891E-5617-29FFD3A76F87}"/>
              </a:ext>
            </a:extLst>
          </p:cNvPr>
          <p:cNvSpPr/>
          <p:nvPr/>
        </p:nvSpPr>
        <p:spPr>
          <a:xfrm>
            <a:off x="1733550" y="1990725"/>
            <a:ext cx="2647950" cy="264795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2D6DD25A-B663-1C22-58C0-48F2D1CEBA40}"/>
              </a:ext>
            </a:extLst>
          </p:cNvPr>
          <p:cNvSpPr>
            <a:spLocks noGrp="1"/>
          </p:cNvSpPr>
          <p:nvPr>
            <p:ph idx="1"/>
          </p:nvPr>
        </p:nvSpPr>
        <p:spPr>
          <a:xfrm>
            <a:off x="1935309" y="2228719"/>
            <a:ext cx="2244432" cy="2126587"/>
          </a:xfrm>
        </p:spPr>
        <p:txBody>
          <a:bodyPr>
            <a:normAutofit fontScale="92500"/>
          </a:bodyPr>
          <a:lstStyle/>
          <a:p>
            <a:pPr marL="0" indent="0">
              <a:lnSpc>
                <a:spcPts val="1500"/>
              </a:lnSpc>
              <a:spcBef>
                <a:spcPts val="0"/>
              </a:spcBef>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dirty="0">
                <a:latin typeface="+mj-lt"/>
                <a:ea typeface="Times New Roman" panose="02020603050405020304" pitchFamily="18" charset="0"/>
              </a:rPr>
              <a:t>Header</a:t>
            </a:r>
          </a:p>
          <a:p>
            <a:pPr marL="0" indent="0">
              <a:lnSpc>
                <a:spcPts val="1500"/>
              </a:lnSpc>
              <a:spcBef>
                <a:spcPts val="0"/>
              </a:spcBef>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err="1">
                <a:latin typeface="+mj-lt"/>
                <a:ea typeface="Times New Roman" panose="02020603050405020304" pitchFamily="18" charset="0"/>
              </a:rPr>
              <a:t>suscipit</a:t>
            </a:r>
            <a:r>
              <a:rPr lang="en-US" sz="1400" dirty="0">
                <a:latin typeface="+mj-lt"/>
                <a:ea typeface="Times New Roman" panose="02020603050405020304" pitchFamily="18" charset="0"/>
              </a:rPr>
              <a:t> lobortis vulputate </a:t>
            </a:r>
            <a:r>
              <a:rPr lang="en-US" sz="1400" dirty="0" err="1">
                <a:latin typeface="+mj-lt"/>
                <a:ea typeface="Times New Roman" panose="02020603050405020304" pitchFamily="18" charset="0"/>
              </a:rPr>
              <a:t>velit</a:t>
            </a:r>
            <a:r>
              <a:rPr lang="en-US" sz="1400" dirty="0">
                <a:latin typeface="+mj-lt"/>
                <a:ea typeface="Times New Roman" panose="02020603050405020304" pitchFamily="18" charset="0"/>
              </a:rPr>
              <a:t> </a:t>
            </a:r>
            <a:r>
              <a:rPr lang="en-US" sz="1400" dirty="0" err="1">
                <a:latin typeface="+mj-lt"/>
                <a:ea typeface="Times New Roman" panose="02020603050405020304" pitchFamily="18" charset="0"/>
              </a:rPr>
              <a:t>esse</a:t>
            </a:r>
            <a:r>
              <a:rPr lang="en-US" sz="1400" dirty="0">
                <a:latin typeface="+mj-lt"/>
                <a:ea typeface="Times New Roman" panose="02020603050405020304" pitchFamily="18" charset="0"/>
              </a:rPr>
              <a:t> </a:t>
            </a:r>
            <a:r>
              <a:rPr lang="en-US" sz="1400" dirty="0" err="1">
                <a:latin typeface="+mj-lt"/>
                <a:ea typeface="Times New Roman" panose="02020603050405020304" pitchFamily="18" charset="0"/>
              </a:rPr>
              <a:t>molestie</a:t>
            </a:r>
            <a:r>
              <a:rPr lang="en-US" sz="1400" dirty="0">
                <a:latin typeface="+mj-lt"/>
                <a:ea typeface="Times New Roman" panose="02020603050405020304" pitchFamily="18" charset="0"/>
              </a:rPr>
              <a:t> </a:t>
            </a:r>
            <a:r>
              <a:rPr lang="en-US" sz="1400" dirty="0" err="1">
                <a:latin typeface="+mj-lt"/>
                <a:ea typeface="Times New Roman" panose="02020603050405020304" pitchFamily="18" charset="0"/>
              </a:rPr>
              <a:t>consequat</a:t>
            </a:r>
            <a:r>
              <a:rPr lang="en-US" sz="1400" dirty="0">
                <a:latin typeface="+mj-lt"/>
                <a:ea typeface="Times New Roman" panose="02020603050405020304" pitchFamily="18" charset="0"/>
              </a:rPr>
              <a:t> vel illum sat dolor </a:t>
            </a:r>
            <a:r>
              <a:rPr lang="en-US" sz="1400" dirty="0" err="1">
                <a:latin typeface="+mj-lt"/>
                <a:ea typeface="Times New Roman" panose="02020603050405020304" pitchFamily="18" charset="0"/>
              </a:rPr>
              <a:t>euismod</a:t>
            </a:r>
            <a:r>
              <a:rPr lang="en-US" sz="1400" dirty="0">
                <a:latin typeface="+mj-lt"/>
                <a:ea typeface="Times New Roman" panose="02020603050405020304" pitchFamily="18" charset="0"/>
              </a:rPr>
              <a:t> </a:t>
            </a:r>
            <a:r>
              <a:rPr lang="en-US" sz="1400" dirty="0" err="1">
                <a:latin typeface="+mj-lt"/>
                <a:ea typeface="Times New Roman" panose="02020603050405020304" pitchFamily="18" charset="0"/>
              </a:rPr>
              <a:t>tincidunt</a:t>
            </a:r>
            <a:r>
              <a:rPr lang="en-US" sz="1400" dirty="0">
                <a:latin typeface="+mj-lt"/>
                <a:ea typeface="Times New Roman" panose="02020603050405020304" pitchFamily="18" charset="0"/>
              </a:rPr>
              <a:t> vel </a:t>
            </a:r>
            <a:r>
              <a:rPr lang="en-US" sz="1400" dirty="0" err="1">
                <a:latin typeface="+mj-lt"/>
                <a:ea typeface="Times New Roman" panose="02020603050405020304" pitchFamily="18" charset="0"/>
              </a:rPr>
              <a:t>eum</a:t>
            </a:r>
            <a:r>
              <a:rPr lang="en-US" sz="1400" dirty="0">
                <a:latin typeface="+mj-lt"/>
                <a:ea typeface="Times New Roman" panose="02020603050405020304" pitchFamily="18" charset="0"/>
              </a:rPr>
              <a:t> iriure dolor in </a:t>
            </a:r>
            <a:r>
              <a:rPr lang="en-US" sz="1400" dirty="0" err="1">
                <a:latin typeface="+mj-lt"/>
                <a:ea typeface="Times New Roman" panose="02020603050405020304" pitchFamily="18" charset="0"/>
              </a:rPr>
              <a:t>esse</a:t>
            </a:r>
            <a:r>
              <a:rPr lang="en-US" sz="1400" dirty="0">
                <a:latin typeface="+mj-lt"/>
                <a:ea typeface="Times New Roman" panose="02020603050405020304" pitchFamily="18" charset="0"/>
              </a:rPr>
              <a:t>. Ut </a:t>
            </a:r>
            <a:r>
              <a:rPr lang="en-US" sz="1400" dirty="0" err="1">
                <a:latin typeface="+mj-lt"/>
                <a:ea typeface="Times New Roman" panose="02020603050405020304" pitchFamily="18" charset="0"/>
              </a:rPr>
              <a:t>laoreet</a:t>
            </a:r>
            <a:r>
              <a:rPr lang="en-US" sz="1400" dirty="0">
                <a:latin typeface="+mj-lt"/>
                <a:ea typeface="Times New Roman" panose="02020603050405020304" pitchFamily="18" charset="0"/>
              </a:rPr>
              <a:t> dolore magna </a:t>
            </a:r>
            <a:r>
              <a:rPr lang="en-US" sz="1400" dirty="0" err="1">
                <a:latin typeface="+mj-lt"/>
                <a:ea typeface="Times New Roman" panose="02020603050405020304" pitchFamily="18" charset="0"/>
              </a:rPr>
              <a:t>aliquam</a:t>
            </a:r>
            <a:r>
              <a:rPr lang="en-US" sz="1400" dirty="0">
                <a:latin typeface="+mj-lt"/>
                <a:ea typeface="Times New Roman" panose="02020603050405020304" pitchFamily="18" charset="0"/>
              </a:rPr>
              <a:t> </a:t>
            </a:r>
            <a:r>
              <a:rPr lang="en-US" sz="1400" dirty="0" err="1">
                <a:latin typeface="+mj-lt"/>
                <a:ea typeface="Times New Roman" panose="02020603050405020304" pitchFamily="18" charset="0"/>
              </a:rPr>
              <a:t>erat</a:t>
            </a:r>
            <a:r>
              <a:rPr lang="en-US" sz="1400" dirty="0">
                <a:latin typeface="+mj-lt"/>
                <a:ea typeface="Times New Roman" panose="02020603050405020304" pitchFamily="18" charset="0"/>
              </a:rPr>
              <a:t> </a:t>
            </a:r>
            <a:r>
              <a:rPr lang="en-US" sz="1400" dirty="0" err="1">
                <a:latin typeface="+mj-lt"/>
                <a:ea typeface="Times New Roman" panose="02020603050405020304" pitchFamily="18" charset="0"/>
              </a:rPr>
              <a:t>volutpat</a:t>
            </a:r>
            <a:r>
              <a:rPr lang="en-US" sz="1400" dirty="0">
                <a:latin typeface="+mj-lt"/>
                <a:ea typeface="Times New Roman" panose="02020603050405020304" pitchFamily="18" charset="0"/>
              </a:rPr>
              <a:t>. Ad minim veniam, </a:t>
            </a:r>
            <a:r>
              <a:rPr lang="en-US" sz="1400" dirty="0" err="1">
                <a:latin typeface="+mj-lt"/>
                <a:ea typeface="Times New Roman" panose="02020603050405020304" pitchFamily="18" charset="0"/>
              </a:rPr>
              <a:t>quis</a:t>
            </a:r>
            <a:r>
              <a:rPr lang="en-US" sz="1400" dirty="0">
                <a:latin typeface="+mj-lt"/>
                <a:ea typeface="Times New Roman" panose="02020603050405020304" pitchFamily="18" charset="0"/>
              </a:rPr>
              <a:t> </a:t>
            </a:r>
            <a:r>
              <a:rPr lang="en-US" sz="1400" dirty="0" err="1">
                <a:latin typeface="+mj-lt"/>
                <a:ea typeface="Times New Roman" panose="02020603050405020304" pitchFamily="18" charset="0"/>
              </a:rPr>
              <a:t>nostrud</a:t>
            </a:r>
            <a:r>
              <a:rPr lang="en-US" sz="1400" dirty="0">
                <a:latin typeface="+mj-lt"/>
                <a:ea typeface="Times New Roman" panose="02020603050405020304" pitchFamily="18" charset="0"/>
              </a:rPr>
              <a:t>. </a:t>
            </a:r>
            <a:r>
              <a:rPr lang="en-US" sz="1400" dirty="0" err="1">
                <a:latin typeface="+mj-lt"/>
                <a:ea typeface="Times New Roman" panose="02020603050405020304" pitchFamily="18" charset="0"/>
              </a:rPr>
              <a:t>Hendrerit</a:t>
            </a:r>
            <a:r>
              <a:rPr lang="en-US" sz="1400" dirty="0">
                <a:latin typeface="+mj-lt"/>
                <a:ea typeface="Times New Roman" panose="02020603050405020304" pitchFamily="18" charset="0"/>
              </a:rPr>
              <a:t> in</a:t>
            </a:r>
          </a:p>
        </p:txBody>
      </p:sp>
      <p:sp>
        <p:nvSpPr>
          <p:cNvPr id="12" name="Rectangle: Rounded Corners 11">
            <a:extLst>
              <a:ext uri="{FF2B5EF4-FFF2-40B4-BE49-F238E27FC236}">
                <a16:creationId xmlns:a16="http://schemas.microsoft.com/office/drawing/2014/main" id="{418F1DC8-70D5-D02C-07D0-D119A7146120}"/>
              </a:ext>
            </a:extLst>
          </p:cNvPr>
          <p:cNvSpPr/>
          <p:nvPr/>
        </p:nvSpPr>
        <p:spPr>
          <a:xfrm>
            <a:off x="4724400" y="1981331"/>
            <a:ext cx="2647950" cy="264795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6">
            <a:extLst>
              <a:ext uri="{FF2B5EF4-FFF2-40B4-BE49-F238E27FC236}">
                <a16:creationId xmlns:a16="http://schemas.microsoft.com/office/drawing/2014/main" id="{A36BE051-44EE-7489-A0F0-7F51DE3C61E3}"/>
              </a:ext>
            </a:extLst>
          </p:cNvPr>
          <p:cNvSpPr txBox="1">
            <a:spLocks/>
          </p:cNvSpPr>
          <p:nvPr/>
        </p:nvSpPr>
        <p:spPr>
          <a:xfrm>
            <a:off x="4926159" y="2219325"/>
            <a:ext cx="2244432" cy="212658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500"/>
              </a:lnSpc>
              <a:spcBef>
                <a:spcPts val="0"/>
              </a:spcBef>
              <a:buFont typeface="Arial" panose="020B0604020202020204" pitchFamily="34"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a:latin typeface="+mj-lt"/>
                <a:ea typeface="Times New Roman" panose="02020603050405020304" pitchFamily="18" charset="0"/>
              </a:rPr>
              <a:t>Header</a:t>
            </a:r>
          </a:p>
          <a:p>
            <a:pPr marL="0" indent="0">
              <a:lnSpc>
                <a:spcPts val="1500"/>
              </a:lnSpc>
              <a:spcBef>
                <a:spcPts val="0"/>
              </a:spcBef>
              <a:buFont typeface="Arial" panose="020B0604020202020204" pitchFamily="34"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latin typeface="+mj-lt"/>
                <a:ea typeface="Times New Roman" panose="02020603050405020304" pitchFamily="18" charset="0"/>
              </a:rPr>
              <a:t>suscipit lobortis vulputate velit esse molestie consequat vel illum sat dolor euismod tincidunt vel eum iriure dolor in esse. Ut laoreet dolore magna aliquam erat volutpat. Ad minim veniam, quis nostrud. Hendrerit in</a:t>
            </a:r>
            <a:endParaRPr lang="en-US" sz="1400" dirty="0">
              <a:latin typeface="+mj-lt"/>
              <a:ea typeface="Times New Roman" panose="02020603050405020304" pitchFamily="18" charset="0"/>
            </a:endParaRPr>
          </a:p>
        </p:txBody>
      </p:sp>
      <p:sp>
        <p:nvSpPr>
          <p:cNvPr id="14" name="Rectangle: Rounded Corners 13">
            <a:extLst>
              <a:ext uri="{FF2B5EF4-FFF2-40B4-BE49-F238E27FC236}">
                <a16:creationId xmlns:a16="http://schemas.microsoft.com/office/drawing/2014/main" id="{812D5C2F-9D73-6025-6E3A-47F165A82BFD}"/>
              </a:ext>
            </a:extLst>
          </p:cNvPr>
          <p:cNvSpPr/>
          <p:nvPr/>
        </p:nvSpPr>
        <p:spPr>
          <a:xfrm>
            <a:off x="7715250" y="1990725"/>
            <a:ext cx="2647950" cy="264795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6">
            <a:extLst>
              <a:ext uri="{FF2B5EF4-FFF2-40B4-BE49-F238E27FC236}">
                <a16:creationId xmlns:a16="http://schemas.microsoft.com/office/drawing/2014/main" id="{E55C99AD-3CE9-C2A3-61D6-198C1D229955}"/>
              </a:ext>
            </a:extLst>
          </p:cNvPr>
          <p:cNvSpPr txBox="1">
            <a:spLocks/>
          </p:cNvSpPr>
          <p:nvPr/>
        </p:nvSpPr>
        <p:spPr>
          <a:xfrm>
            <a:off x="7917009" y="2228719"/>
            <a:ext cx="2244432" cy="212658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500"/>
              </a:lnSpc>
              <a:spcBef>
                <a:spcPts val="0"/>
              </a:spcBef>
              <a:buFont typeface="Arial" panose="020B0604020202020204" pitchFamily="34"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a:latin typeface="+mj-lt"/>
                <a:ea typeface="Times New Roman" panose="02020603050405020304" pitchFamily="18" charset="0"/>
              </a:rPr>
              <a:t>Header</a:t>
            </a:r>
          </a:p>
          <a:p>
            <a:pPr marL="0" indent="0">
              <a:lnSpc>
                <a:spcPts val="1500"/>
              </a:lnSpc>
              <a:spcBef>
                <a:spcPts val="0"/>
              </a:spcBef>
              <a:buFont typeface="Arial" panose="020B0604020202020204" pitchFamily="34"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latin typeface="+mj-lt"/>
                <a:ea typeface="Times New Roman" panose="02020603050405020304" pitchFamily="18" charset="0"/>
              </a:rPr>
              <a:t>suscipit lobortis vulputate velit esse molestie consequat vel illum sat dolor euismod tincidunt vel eum iriure dolor in esse. Ut laoreet dolore magna aliquam erat volutpat. Ad minim veniam, quis nostrud. Hendrerit in</a:t>
            </a:r>
            <a:endParaRPr lang="en-US" sz="1400" dirty="0">
              <a:latin typeface="+mj-lt"/>
              <a:ea typeface="Times New Roman" panose="02020603050405020304" pitchFamily="18" charset="0"/>
            </a:endParaRPr>
          </a:p>
        </p:txBody>
      </p:sp>
      <p:grpSp>
        <p:nvGrpSpPr>
          <p:cNvPr id="16" name="Group 15">
            <a:extLst>
              <a:ext uri="{FF2B5EF4-FFF2-40B4-BE49-F238E27FC236}">
                <a16:creationId xmlns:a16="http://schemas.microsoft.com/office/drawing/2014/main" id="{B5238C46-BEBC-02BC-4EB5-B47755CDE60A}"/>
              </a:ext>
            </a:extLst>
          </p:cNvPr>
          <p:cNvGrpSpPr/>
          <p:nvPr/>
        </p:nvGrpSpPr>
        <p:grpSpPr>
          <a:xfrm>
            <a:off x="11157930" y="5880100"/>
            <a:ext cx="680216" cy="675024"/>
            <a:chOff x="10538171" y="5993189"/>
            <a:chExt cx="1020575" cy="1012785"/>
          </a:xfrm>
        </p:grpSpPr>
        <p:sp>
          <p:nvSpPr>
            <p:cNvPr id="17" name="Oval 16">
              <a:extLst>
                <a:ext uri="{FF2B5EF4-FFF2-40B4-BE49-F238E27FC236}">
                  <a16:creationId xmlns:a16="http://schemas.microsoft.com/office/drawing/2014/main" id="{B4300C08-A4F1-4F01-24BB-A2FEB72E8061}"/>
                </a:ext>
              </a:extLst>
            </p:cNvPr>
            <p:cNvSpPr/>
            <p:nvPr/>
          </p:nvSpPr>
          <p:spPr>
            <a:xfrm>
              <a:off x="10542066" y="5993189"/>
              <a:ext cx="1012785" cy="101278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logo of a tree&#10;&#10;Description automatically generated">
              <a:extLst>
                <a:ext uri="{FF2B5EF4-FFF2-40B4-BE49-F238E27FC236}">
                  <a16:creationId xmlns:a16="http://schemas.microsoft.com/office/drawing/2014/main" id="{F9F4E9C8-E233-FB0E-2A7B-8F03E08A6B24}"/>
                </a:ext>
              </a:extLst>
            </p:cNvPr>
            <p:cNvPicPr>
              <a:picLocks noChangeAspect="1"/>
            </p:cNvPicPr>
            <p:nvPr/>
          </p:nvPicPr>
          <p:blipFill>
            <a:blip r:embed="rId3"/>
            <a:stretch>
              <a:fillRect/>
            </a:stretch>
          </p:blipFill>
          <p:spPr>
            <a:xfrm>
              <a:off x="10538171" y="5993189"/>
              <a:ext cx="1020575" cy="1012785"/>
            </a:xfrm>
            <a:prstGeom prst="rect">
              <a:avLst/>
            </a:prstGeom>
          </p:spPr>
        </p:pic>
      </p:grpSp>
    </p:spTree>
    <p:extLst>
      <p:ext uri="{BB962C8B-B14F-4D97-AF65-F5344CB8AC3E}">
        <p14:creationId xmlns:p14="http://schemas.microsoft.com/office/powerpoint/2010/main" val="4230645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5C8AA18-37EF-1278-CF05-0A304112937A}"/>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0B5D94A9-A681-6991-7F10-CBFD027FD005}"/>
              </a:ext>
            </a:extLst>
          </p:cNvPr>
          <p:cNvSpPr/>
          <p:nvPr/>
        </p:nvSpPr>
        <p:spPr>
          <a:xfrm>
            <a:off x="0" y="76199"/>
            <a:ext cx="10665404" cy="6781800"/>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F43DC26-F2AB-DE2A-2B8E-EE809DCC8045}"/>
              </a:ext>
            </a:extLst>
          </p:cNvPr>
          <p:cNvSpPr/>
          <p:nvPr/>
        </p:nvSpPr>
        <p:spPr>
          <a:xfrm>
            <a:off x="10668000" y="76200"/>
            <a:ext cx="1524000" cy="6781800"/>
          </a:xfrm>
          <a:prstGeom prst="rect">
            <a:avLst/>
          </a:prstGeom>
          <a:solidFill>
            <a:srgbClr val="4767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83DC63B-DDBD-27E9-B38F-117EA0CB24BD}"/>
              </a:ext>
            </a:extLst>
          </p:cNvPr>
          <p:cNvSpPr>
            <a:spLocks noGrp="1"/>
          </p:cNvSpPr>
          <p:nvPr>
            <p:ph type="title"/>
          </p:nvPr>
        </p:nvSpPr>
        <p:spPr>
          <a:xfrm>
            <a:off x="902653" y="682625"/>
            <a:ext cx="3460750" cy="1325563"/>
          </a:xfrm>
        </p:spPr>
        <p:txBody>
          <a:bodyPr>
            <a:normAutofit/>
          </a:bodyPr>
          <a:lstStyle/>
          <a:p>
            <a:r>
              <a:rPr lang="en-US" sz="3600" dirty="0">
                <a:solidFill>
                  <a:srgbClr val="47674D"/>
                </a:solidFill>
              </a:rPr>
              <a:t>Agenda</a:t>
            </a:r>
          </a:p>
        </p:txBody>
      </p:sp>
      <p:sp>
        <p:nvSpPr>
          <p:cNvPr id="6" name="Title 1">
            <a:extLst>
              <a:ext uri="{FF2B5EF4-FFF2-40B4-BE49-F238E27FC236}">
                <a16:creationId xmlns:a16="http://schemas.microsoft.com/office/drawing/2014/main" id="{6143B977-ADFA-F026-A098-01D8E10394B7}"/>
              </a:ext>
            </a:extLst>
          </p:cNvPr>
          <p:cNvSpPr txBox="1">
            <a:spLocks/>
          </p:cNvSpPr>
          <p:nvPr/>
        </p:nvSpPr>
        <p:spPr>
          <a:xfrm>
            <a:off x="3609885" y="1099595"/>
            <a:ext cx="62394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endParaRPr lang="en-US" sz="3600" dirty="0">
              <a:solidFill>
                <a:schemeClr val="bg1"/>
              </a:solidFill>
            </a:endParaRPr>
          </a:p>
        </p:txBody>
      </p:sp>
      <p:sp>
        <p:nvSpPr>
          <p:cNvPr id="7" name="Content Placeholder 6">
            <a:extLst>
              <a:ext uri="{FF2B5EF4-FFF2-40B4-BE49-F238E27FC236}">
                <a16:creationId xmlns:a16="http://schemas.microsoft.com/office/drawing/2014/main" id="{1512A7E4-AE22-55A4-8238-F40AF18920F7}"/>
              </a:ext>
            </a:extLst>
          </p:cNvPr>
          <p:cNvSpPr>
            <a:spLocks noGrp="1"/>
          </p:cNvSpPr>
          <p:nvPr>
            <p:ph idx="1"/>
          </p:nvPr>
        </p:nvSpPr>
        <p:spPr>
          <a:xfrm>
            <a:off x="1656170" y="2210593"/>
            <a:ext cx="5073448" cy="2513012"/>
          </a:xfrm>
        </p:spPr>
        <p:txBody>
          <a:bodyPr>
            <a:noAutofit/>
          </a:bodyPr>
          <a:lstStyle/>
          <a:p>
            <a:pPr marL="342900" indent="-342900">
              <a:lnSpc>
                <a:spcPct val="150000"/>
              </a:lnSpc>
              <a:spcBef>
                <a:spcPts val="0"/>
              </a:spcBef>
              <a:buFont typeface="+mj-l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a:latin typeface="+mj-lt"/>
                <a:ea typeface="Times New Roman" panose="02020603050405020304" pitchFamily="18" charset="0"/>
              </a:rPr>
              <a:t>Agenda Item</a:t>
            </a:r>
          </a:p>
          <a:p>
            <a:pPr marL="342900" indent="-342900">
              <a:lnSpc>
                <a:spcPct val="150000"/>
              </a:lnSpc>
              <a:spcBef>
                <a:spcPts val="0"/>
              </a:spcBef>
              <a:buFont typeface="+mj-l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a:latin typeface="+mj-lt"/>
                <a:ea typeface="Times New Roman" panose="02020603050405020304" pitchFamily="18" charset="0"/>
              </a:rPr>
              <a:t>Agenda Item</a:t>
            </a:r>
          </a:p>
          <a:p>
            <a:pPr marL="342900" indent="-342900">
              <a:lnSpc>
                <a:spcPct val="150000"/>
              </a:lnSpc>
              <a:spcBef>
                <a:spcPts val="0"/>
              </a:spcBef>
              <a:buFont typeface="+mj-l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a:latin typeface="+mj-lt"/>
                <a:ea typeface="Times New Roman" panose="02020603050405020304" pitchFamily="18" charset="0"/>
              </a:rPr>
              <a:t>Agenda Item</a:t>
            </a:r>
          </a:p>
          <a:p>
            <a:pPr marL="342900" indent="-342900">
              <a:lnSpc>
                <a:spcPct val="150000"/>
              </a:lnSpc>
              <a:spcBef>
                <a:spcPts val="0"/>
              </a:spcBef>
              <a:buFont typeface="+mj-l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a:latin typeface="+mj-lt"/>
                <a:ea typeface="Times New Roman" panose="02020603050405020304" pitchFamily="18" charset="0"/>
              </a:rPr>
              <a:t>Agenda Item</a:t>
            </a:r>
          </a:p>
        </p:txBody>
      </p:sp>
      <p:grpSp>
        <p:nvGrpSpPr>
          <p:cNvPr id="16" name="Group 15">
            <a:extLst>
              <a:ext uri="{FF2B5EF4-FFF2-40B4-BE49-F238E27FC236}">
                <a16:creationId xmlns:a16="http://schemas.microsoft.com/office/drawing/2014/main" id="{4DFE0343-2570-EF61-FFBB-0EFF658431DC}"/>
              </a:ext>
            </a:extLst>
          </p:cNvPr>
          <p:cNvGrpSpPr/>
          <p:nvPr/>
        </p:nvGrpSpPr>
        <p:grpSpPr>
          <a:xfrm>
            <a:off x="11157930" y="5880100"/>
            <a:ext cx="680216" cy="675024"/>
            <a:chOff x="10538171" y="5993189"/>
            <a:chExt cx="1020575" cy="1012785"/>
          </a:xfrm>
        </p:grpSpPr>
        <p:sp>
          <p:nvSpPr>
            <p:cNvPr id="17" name="Oval 16">
              <a:extLst>
                <a:ext uri="{FF2B5EF4-FFF2-40B4-BE49-F238E27FC236}">
                  <a16:creationId xmlns:a16="http://schemas.microsoft.com/office/drawing/2014/main" id="{C67FC02E-7E1A-2210-563D-46F3FA47F00D}"/>
                </a:ext>
              </a:extLst>
            </p:cNvPr>
            <p:cNvSpPr/>
            <p:nvPr/>
          </p:nvSpPr>
          <p:spPr>
            <a:xfrm>
              <a:off x="10542066" y="5993189"/>
              <a:ext cx="1012785" cy="101278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logo of a tree&#10;&#10;Description automatically generated">
              <a:extLst>
                <a:ext uri="{FF2B5EF4-FFF2-40B4-BE49-F238E27FC236}">
                  <a16:creationId xmlns:a16="http://schemas.microsoft.com/office/drawing/2014/main" id="{6A10EFC6-A3F9-39E4-9464-7D14F58F27F7}"/>
                </a:ext>
              </a:extLst>
            </p:cNvPr>
            <p:cNvPicPr>
              <a:picLocks noChangeAspect="1"/>
            </p:cNvPicPr>
            <p:nvPr/>
          </p:nvPicPr>
          <p:blipFill>
            <a:blip r:embed="rId3"/>
            <a:stretch>
              <a:fillRect/>
            </a:stretch>
          </p:blipFill>
          <p:spPr>
            <a:xfrm>
              <a:off x="10538171" y="5993189"/>
              <a:ext cx="1020575" cy="1012785"/>
            </a:xfrm>
            <a:prstGeom prst="rect">
              <a:avLst/>
            </a:prstGeom>
          </p:spPr>
        </p:pic>
      </p:grpSp>
    </p:spTree>
    <p:extLst>
      <p:ext uri="{BB962C8B-B14F-4D97-AF65-F5344CB8AC3E}">
        <p14:creationId xmlns:p14="http://schemas.microsoft.com/office/powerpoint/2010/main" val="1913137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8" name="Google Shape;518;p32"/>
          <p:cNvSpPr txBox="1"/>
          <p:nvPr/>
        </p:nvSpPr>
        <p:spPr>
          <a:xfrm>
            <a:off x="1034650" y="4545061"/>
            <a:ext cx="4690000" cy="1190157"/>
          </a:xfrm>
          <a:prstGeom prst="rect">
            <a:avLst/>
          </a:prstGeom>
          <a:noFill/>
          <a:ln>
            <a:noFill/>
          </a:ln>
        </p:spPr>
        <p:txBody>
          <a:bodyPr spcFirstLastPara="1" wrap="square" lIns="121900" tIns="121900" rIns="121900" bIns="121900" anchor="t" anchorCtr="0">
            <a:spAutoFit/>
          </a:bodyPr>
          <a:lstStyle/>
          <a:p>
            <a:r>
              <a:rPr lang="en-US" sz="2400" b="1" dirty="0">
                <a:solidFill>
                  <a:srgbClr val="000000"/>
                </a:solidFill>
                <a:ea typeface="Poppins"/>
                <a:cs typeface="Poppins"/>
                <a:sym typeface="Poppins"/>
              </a:rPr>
              <a:t>Name</a:t>
            </a:r>
            <a:endParaRPr sz="2400" b="1" dirty="0">
              <a:solidFill>
                <a:srgbClr val="000000"/>
              </a:solidFill>
              <a:ea typeface="Poppins"/>
              <a:cs typeface="Poppins"/>
              <a:sym typeface="Poppins"/>
            </a:endParaRPr>
          </a:p>
          <a:p>
            <a:r>
              <a:rPr lang="en-US" sz="1867" dirty="0">
                <a:solidFill>
                  <a:srgbClr val="000000"/>
                </a:solidFill>
                <a:ea typeface="Poppins"/>
                <a:cs typeface="Poppins"/>
                <a:sym typeface="Poppins"/>
              </a:rPr>
              <a:t>Title</a:t>
            </a:r>
            <a:endParaRPr sz="1867" dirty="0">
              <a:solidFill>
                <a:srgbClr val="000000"/>
              </a:solidFill>
              <a:ea typeface="Poppins"/>
              <a:cs typeface="Poppins"/>
              <a:sym typeface="Poppins"/>
            </a:endParaRPr>
          </a:p>
          <a:p>
            <a:r>
              <a:rPr lang="en-US" sz="1867" dirty="0">
                <a:solidFill>
                  <a:srgbClr val="000000"/>
                </a:solidFill>
                <a:ea typeface="Poppins"/>
                <a:cs typeface="Poppins"/>
                <a:sym typeface="Poppins"/>
              </a:rPr>
              <a:t>Organization</a:t>
            </a:r>
            <a:endParaRPr sz="1867" dirty="0">
              <a:solidFill>
                <a:srgbClr val="000000"/>
              </a:solidFill>
              <a:ea typeface="Poppins"/>
              <a:cs typeface="Poppins"/>
              <a:sym typeface="Poppins"/>
            </a:endParaRPr>
          </a:p>
        </p:txBody>
      </p:sp>
      <p:sp>
        <p:nvSpPr>
          <p:cNvPr id="519" name="Google Shape;519;p32"/>
          <p:cNvSpPr/>
          <p:nvPr/>
        </p:nvSpPr>
        <p:spPr>
          <a:xfrm>
            <a:off x="4643717" y="2"/>
            <a:ext cx="7548283" cy="6875929"/>
          </a:xfrm>
          <a:custGeom>
            <a:avLst/>
            <a:gdLst/>
            <a:ahLst/>
            <a:cxnLst/>
            <a:rect l="l" t="t" r="r" b="b"/>
            <a:pathLst>
              <a:path w="5661212" h="5156947" extrusionOk="0">
                <a:moveTo>
                  <a:pt x="0" y="0"/>
                </a:moveTo>
                <a:lnTo>
                  <a:pt x="5661212" y="0"/>
                </a:lnTo>
                <a:lnTo>
                  <a:pt x="5661212" y="5143500"/>
                </a:lnTo>
                <a:lnTo>
                  <a:pt x="1277472" y="5156947"/>
                </a:lnTo>
                <a:lnTo>
                  <a:pt x="0" y="0"/>
                </a:lnTo>
                <a:close/>
              </a:path>
            </a:pathLst>
          </a:custGeom>
          <a:solidFill>
            <a:schemeClr val="accent5"/>
          </a:solidFill>
          <a:ln>
            <a:noFill/>
          </a:ln>
        </p:spPr>
        <p:txBody>
          <a:bodyPr spcFirstLastPara="1" wrap="square" lIns="121900" tIns="60933" rIns="121900" bIns="60933" anchor="ctr" anchorCtr="0">
            <a:noAutofit/>
          </a:bodyPr>
          <a:lstStyle/>
          <a:p>
            <a:pPr algn="ctr"/>
            <a:endParaRPr sz="1867">
              <a:solidFill>
                <a:srgbClr val="FFFFFF"/>
              </a:solidFill>
              <a:latin typeface="Poppins"/>
              <a:ea typeface="Poppins"/>
              <a:cs typeface="Poppins"/>
              <a:sym typeface="Poppins"/>
            </a:endParaRPr>
          </a:p>
        </p:txBody>
      </p:sp>
      <p:sp>
        <p:nvSpPr>
          <p:cNvPr id="520" name="Google Shape;520;p32"/>
          <p:cNvSpPr txBox="1"/>
          <p:nvPr/>
        </p:nvSpPr>
        <p:spPr>
          <a:xfrm>
            <a:off x="6467353" y="2298990"/>
            <a:ext cx="4590689" cy="1969922"/>
          </a:xfrm>
          <a:prstGeom prst="rect">
            <a:avLst/>
          </a:prstGeom>
          <a:noFill/>
          <a:ln>
            <a:noFill/>
          </a:ln>
        </p:spPr>
        <p:txBody>
          <a:bodyPr spcFirstLastPara="1" wrap="square" lIns="121900" tIns="121900" rIns="121900" bIns="121900" anchor="t" anchorCtr="0">
            <a:spAutoFit/>
          </a:bodyPr>
          <a:lstStyle/>
          <a:p>
            <a:r>
              <a:rPr lang="en-US" sz="3733" b="1" dirty="0">
                <a:solidFill>
                  <a:schemeClr val="accent6">
                    <a:lumMod val="40000"/>
                    <a:lumOff val="60000"/>
                  </a:schemeClr>
                </a:solidFill>
                <a:ea typeface="Poppins"/>
                <a:cs typeface="Poppins"/>
                <a:sym typeface="Poppins"/>
              </a:rPr>
              <a:t>Questions?</a:t>
            </a:r>
            <a:endParaRPr sz="3733" b="1" dirty="0">
              <a:solidFill>
                <a:schemeClr val="accent6">
                  <a:lumMod val="40000"/>
                  <a:lumOff val="60000"/>
                </a:schemeClr>
              </a:solidFill>
              <a:ea typeface="Poppins"/>
              <a:cs typeface="Poppins"/>
              <a:sym typeface="Poppins"/>
            </a:endParaRPr>
          </a:p>
          <a:p>
            <a:endParaRPr sz="1867" dirty="0">
              <a:solidFill>
                <a:srgbClr val="FFFFFF"/>
              </a:solidFill>
              <a:ea typeface="Poppins"/>
              <a:cs typeface="Poppins"/>
              <a:sym typeface="Poppins"/>
            </a:endParaRPr>
          </a:p>
          <a:p>
            <a:r>
              <a:rPr lang="en-US" sz="1867" b="1" dirty="0">
                <a:solidFill>
                  <a:srgbClr val="FFFFFF"/>
                </a:solidFill>
                <a:ea typeface="Poppins"/>
                <a:cs typeface="Poppins"/>
                <a:sym typeface="Poppins"/>
              </a:rPr>
              <a:t>Email: </a:t>
            </a:r>
            <a:r>
              <a:rPr lang="en-US" sz="1867" dirty="0" err="1">
                <a:solidFill>
                  <a:srgbClr val="FFFFFF"/>
                </a:solidFill>
                <a:ea typeface="Poppins"/>
                <a:cs typeface="Poppins"/>
                <a:sym typeface="Poppins"/>
              </a:rPr>
              <a:t>your.email@domain.org</a:t>
            </a:r>
            <a:r>
              <a:rPr lang="en-US" sz="1867" dirty="0">
                <a:solidFill>
                  <a:srgbClr val="FFFFFF"/>
                </a:solidFill>
                <a:ea typeface="Poppins"/>
                <a:cs typeface="Poppins"/>
                <a:sym typeface="Poppins"/>
              </a:rPr>
              <a:t> </a:t>
            </a:r>
            <a:endParaRPr sz="1867" dirty="0">
              <a:solidFill>
                <a:srgbClr val="FFFFFF"/>
              </a:solidFill>
              <a:ea typeface="Poppins"/>
              <a:cs typeface="Poppins"/>
              <a:sym typeface="Poppins"/>
            </a:endParaRPr>
          </a:p>
          <a:p>
            <a:endParaRPr sz="1867" dirty="0">
              <a:solidFill>
                <a:srgbClr val="FFFFFF"/>
              </a:solidFill>
              <a:ea typeface="Poppins"/>
              <a:cs typeface="Poppins"/>
              <a:sym typeface="Poppins"/>
            </a:endParaRPr>
          </a:p>
          <a:p>
            <a:r>
              <a:rPr lang="en-US" sz="1867" b="1" dirty="0">
                <a:solidFill>
                  <a:srgbClr val="FFFFFF"/>
                </a:solidFill>
                <a:ea typeface="Poppins"/>
                <a:cs typeface="Poppins"/>
                <a:sym typeface="Poppins"/>
              </a:rPr>
              <a:t>Phone:  </a:t>
            </a:r>
            <a:r>
              <a:rPr lang="en-US" sz="1867" dirty="0">
                <a:solidFill>
                  <a:srgbClr val="FFFFFF"/>
                </a:solidFill>
                <a:ea typeface="Poppins"/>
                <a:cs typeface="Poppins"/>
                <a:sym typeface="Poppins"/>
              </a:rPr>
              <a:t>000-000-0000</a:t>
            </a:r>
            <a:endParaRPr sz="1867" dirty="0">
              <a:solidFill>
                <a:srgbClr val="FFFFFF"/>
              </a:solidFill>
              <a:ea typeface="Poppins"/>
              <a:cs typeface="Poppins"/>
              <a:sym typeface="Poppins"/>
            </a:endParaRPr>
          </a:p>
        </p:txBody>
      </p:sp>
      <p:pic>
        <p:nvPicPr>
          <p:cNvPr id="3" name="Picture 2">
            <a:extLst>
              <a:ext uri="{FF2B5EF4-FFF2-40B4-BE49-F238E27FC236}">
                <a16:creationId xmlns:a16="http://schemas.microsoft.com/office/drawing/2014/main" id="{D04E7CA6-0C38-53A6-FC9B-D525D18EB5BC}"/>
              </a:ext>
            </a:extLst>
          </p:cNvPr>
          <p:cNvPicPr>
            <a:picLocks noChangeAspect="1"/>
          </p:cNvPicPr>
          <p:nvPr/>
        </p:nvPicPr>
        <p:blipFill>
          <a:blip r:embed="rId3"/>
          <a:stretch>
            <a:fillRect/>
          </a:stretch>
        </p:blipFill>
        <p:spPr>
          <a:xfrm>
            <a:off x="1133958" y="1852479"/>
            <a:ext cx="2862943" cy="2862943"/>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10">
      <a:dk1>
        <a:srgbClr val="000000"/>
      </a:dk1>
      <a:lt1>
        <a:srgbClr val="FFFFFF"/>
      </a:lt1>
      <a:dk2>
        <a:srgbClr val="47674D"/>
      </a:dk2>
      <a:lt2>
        <a:srgbClr val="DBEFF9"/>
      </a:lt2>
      <a:accent1>
        <a:srgbClr val="0F6FC6"/>
      </a:accent1>
      <a:accent2>
        <a:srgbClr val="009DD9"/>
      </a:accent2>
      <a:accent3>
        <a:srgbClr val="0BD0D9"/>
      </a:accent3>
      <a:accent4>
        <a:srgbClr val="10CF9B"/>
      </a:accent4>
      <a:accent5>
        <a:srgbClr val="47A351"/>
      </a:accent5>
      <a:accent6>
        <a:srgbClr val="8DCB64"/>
      </a:accent6>
      <a:hlink>
        <a:srgbClr val="F49100"/>
      </a:hlink>
      <a:folHlink>
        <a:srgbClr val="85D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727</Words>
  <Application>Microsoft Macintosh PowerPoint</Application>
  <PresentationFormat>Widescreen</PresentationFormat>
  <Paragraphs>52</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Poppins</vt:lpstr>
      <vt:lpstr>Office Theme</vt:lpstr>
      <vt:lpstr>Presentation Title Presenter Name Date</vt:lpstr>
      <vt:lpstr>Headline</vt:lpstr>
      <vt:lpstr>Headline</vt:lpstr>
      <vt:lpstr>Headline</vt:lpstr>
      <vt:lpstr>Headline</vt:lpstr>
      <vt:lpstr>Headline</vt:lpstr>
      <vt:lpstr>Headline</vt:lpstr>
      <vt:lpstr>Agenda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Rick Pollock</dc:creator>
  <cp:lastModifiedBy>Rick Pollock</cp:lastModifiedBy>
  <cp:revision>8</cp:revision>
  <dcterms:created xsi:type="dcterms:W3CDTF">2024-02-06T16:28:40Z</dcterms:created>
  <dcterms:modified xsi:type="dcterms:W3CDTF">2024-02-20T17:10:46Z</dcterms:modified>
</cp:coreProperties>
</file>